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8"/>
  </p:notesMasterIdLst>
  <p:sldIdLst>
    <p:sldId id="256" r:id="rId2"/>
    <p:sldId id="271" r:id="rId3"/>
    <p:sldId id="257" r:id="rId4"/>
    <p:sldId id="258" r:id="rId5"/>
    <p:sldId id="277" r:id="rId6"/>
    <p:sldId id="265" r:id="rId7"/>
    <p:sldId id="266" r:id="rId8"/>
    <p:sldId id="267" r:id="rId9"/>
    <p:sldId id="268" r:id="rId10"/>
    <p:sldId id="259" r:id="rId11"/>
    <p:sldId id="261" r:id="rId12"/>
    <p:sldId id="262" r:id="rId13"/>
    <p:sldId id="275" r:id="rId14"/>
    <p:sldId id="272" r:id="rId15"/>
    <p:sldId id="273"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0"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93999-66F9-4D92-9FCF-3FFA9BD39055}" type="doc">
      <dgm:prSet loTypeId="urn:microsoft.com/office/officeart/2005/8/layout/hierarchy1" loCatId="hierarchy" qsTypeId="urn:microsoft.com/office/officeart/2005/8/quickstyle/simple5" qsCatId="simple" csTypeId="urn:microsoft.com/office/officeart/2005/8/colors/colorful4" csCatId="colorful" phldr="1"/>
      <dgm:spPr/>
      <dgm:t>
        <a:bodyPr/>
        <a:lstStyle/>
        <a:p>
          <a:endParaRPr lang="en-US"/>
        </a:p>
      </dgm:t>
    </dgm:pt>
    <dgm:pt modelId="{EF914F81-AAFC-4499-B450-CF5BD0C15748}">
      <dgm:prSet phldrT="[Text]" custT="1"/>
      <dgm:spPr/>
      <dgm:t>
        <a:bodyPr/>
        <a:lstStyle/>
        <a:p>
          <a:r>
            <a:rPr lang="en-US" sz="2000"/>
            <a:t>Denton County Juvenile Detention Facility  </a:t>
          </a:r>
        </a:p>
        <a:p>
          <a:r>
            <a:rPr lang="en-US" sz="2000"/>
            <a:t>Sparks Campus</a:t>
          </a:r>
        </a:p>
      </dgm:t>
    </dgm:pt>
    <dgm:pt modelId="{A7B5EE6A-D1BD-4D41-B813-944F4E0677C2}" type="parTrans" cxnId="{A0B0A687-60A7-4E55-94FD-C4861C573FD4}">
      <dgm:prSet/>
      <dgm:spPr/>
      <dgm:t>
        <a:bodyPr/>
        <a:lstStyle/>
        <a:p>
          <a:endParaRPr lang="en-US"/>
        </a:p>
      </dgm:t>
    </dgm:pt>
    <dgm:pt modelId="{19FE6F26-FA18-417B-8D6D-AD8964913799}" type="sibTrans" cxnId="{A0B0A687-60A7-4E55-94FD-C4861C573FD4}">
      <dgm:prSet/>
      <dgm:spPr/>
      <dgm:t>
        <a:bodyPr/>
        <a:lstStyle/>
        <a:p>
          <a:endParaRPr lang="en-US"/>
        </a:p>
      </dgm:t>
    </dgm:pt>
    <dgm:pt modelId="{E39D4291-811D-4EFB-84E0-25D5FE04EB1A}">
      <dgm:prSet phldrT="[Text]" custT="1"/>
      <dgm:spPr/>
      <dgm:t>
        <a:bodyPr/>
        <a:lstStyle/>
        <a:p>
          <a:r>
            <a:rPr lang="en-US" sz="2000"/>
            <a:t>P.O.S.T.</a:t>
          </a:r>
        </a:p>
        <a:p>
          <a:r>
            <a:rPr lang="en-US" sz="1600"/>
            <a:t>Post-Adjudication Program (Long-Term)</a:t>
          </a:r>
        </a:p>
      </dgm:t>
    </dgm:pt>
    <dgm:pt modelId="{A34191A2-5AA5-420B-8F54-D3B8372230F2}" type="parTrans" cxnId="{EC64EDC3-50F6-4343-8B10-DF1B06CDA7D3}">
      <dgm:prSet/>
      <dgm:spPr/>
      <dgm:t>
        <a:bodyPr/>
        <a:lstStyle/>
        <a:p>
          <a:endParaRPr lang="en-US"/>
        </a:p>
      </dgm:t>
    </dgm:pt>
    <dgm:pt modelId="{52EEC96B-AEF1-471A-98F2-32DB85684F29}" type="sibTrans" cxnId="{EC64EDC3-50F6-4343-8B10-DF1B06CDA7D3}">
      <dgm:prSet/>
      <dgm:spPr/>
      <dgm:t>
        <a:bodyPr/>
        <a:lstStyle/>
        <a:p>
          <a:endParaRPr lang="en-US"/>
        </a:p>
      </dgm:t>
    </dgm:pt>
    <dgm:pt modelId="{410F78FD-E2BE-4805-A03F-A5E6F4A3E7D9}">
      <dgm:prSet phldrT="[Text]" custT="1"/>
      <dgm:spPr/>
      <dgm:t>
        <a:bodyPr/>
        <a:lstStyle/>
        <a:p>
          <a:r>
            <a:rPr lang="en-US" sz="1600" dirty="0"/>
            <a:t>Section </a:t>
          </a:r>
          <a:r>
            <a:rPr lang="en-US" sz="1600" dirty="0" smtClean="0"/>
            <a:t>J </a:t>
          </a:r>
          <a:r>
            <a:rPr lang="en-US" sz="1600" dirty="0"/>
            <a:t>- Boys</a:t>
          </a:r>
        </a:p>
      </dgm:t>
    </dgm:pt>
    <dgm:pt modelId="{6950D852-C0D4-4F0B-B081-F92C65120345}" type="parTrans" cxnId="{EE904100-031A-421C-8D1B-74A829CD90B0}">
      <dgm:prSet/>
      <dgm:spPr/>
      <dgm:t>
        <a:bodyPr/>
        <a:lstStyle/>
        <a:p>
          <a:endParaRPr lang="en-US"/>
        </a:p>
      </dgm:t>
    </dgm:pt>
    <dgm:pt modelId="{03CC0B0B-2058-42F4-923B-DE5E0486A245}" type="sibTrans" cxnId="{EE904100-031A-421C-8D1B-74A829CD90B0}">
      <dgm:prSet/>
      <dgm:spPr/>
      <dgm:t>
        <a:bodyPr/>
        <a:lstStyle/>
        <a:p>
          <a:endParaRPr lang="en-US"/>
        </a:p>
      </dgm:t>
    </dgm:pt>
    <dgm:pt modelId="{EEF7EE6A-27F0-4AF3-A304-DAA21884EE25}">
      <dgm:prSet phldrT="[Text]" custT="1"/>
      <dgm:spPr/>
      <dgm:t>
        <a:bodyPr/>
        <a:lstStyle/>
        <a:p>
          <a:r>
            <a:rPr lang="en-US" sz="1600" dirty="0"/>
            <a:t>Section  </a:t>
          </a:r>
          <a:r>
            <a:rPr lang="en-US" sz="1600" dirty="0" smtClean="0"/>
            <a:t>K </a:t>
          </a:r>
          <a:r>
            <a:rPr lang="en-US" sz="1600" dirty="0"/>
            <a:t>- </a:t>
          </a:r>
          <a:r>
            <a:rPr lang="en-US" sz="1600" dirty="0" smtClean="0"/>
            <a:t>Girls</a:t>
          </a:r>
          <a:endParaRPr lang="en-US" sz="1600" dirty="0"/>
        </a:p>
      </dgm:t>
    </dgm:pt>
    <dgm:pt modelId="{B1D0FEB3-6DD8-4EFF-B5D2-163407703C09}" type="parTrans" cxnId="{C4CF6B03-6930-414A-8BFC-9C49FC42DA70}">
      <dgm:prSet/>
      <dgm:spPr/>
      <dgm:t>
        <a:bodyPr/>
        <a:lstStyle/>
        <a:p>
          <a:endParaRPr lang="en-US"/>
        </a:p>
      </dgm:t>
    </dgm:pt>
    <dgm:pt modelId="{EC7CAE60-2AD0-4F96-BD69-1A1533F46B08}" type="sibTrans" cxnId="{C4CF6B03-6930-414A-8BFC-9C49FC42DA70}">
      <dgm:prSet/>
      <dgm:spPr/>
      <dgm:t>
        <a:bodyPr/>
        <a:lstStyle/>
        <a:p>
          <a:endParaRPr lang="en-US"/>
        </a:p>
      </dgm:t>
    </dgm:pt>
    <dgm:pt modelId="{3BD5070A-D287-4D85-BAB8-23E2C0D10AF4}">
      <dgm:prSet phldrT="[Text]" custT="1"/>
      <dgm:spPr/>
      <dgm:t>
        <a:bodyPr/>
        <a:lstStyle/>
        <a:p>
          <a:r>
            <a:rPr lang="en-US" sz="2000"/>
            <a:t>Detention</a:t>
          </a:r>
        </a:p>
        <a:p>
          <a:r>
            <a:rPr lang="en-US" sz="1600"/>
            <a:t>Pre-Adjudication Program (Short-Term</a:t>
          </a:r>
          <a:r>
            <a:rPr lang="en-US" sz="1400"/>
            <a:t>)</a:t>
          </a:r>
        </a:p>
      </dgm:t>
    </dgm:pt>
    <dgm:pt modelId="{9D7DC134-F954-4D04-9DBE-BDB5386FA834}" type="parTrans" cxnId="{678EBBD8-DEDA-41A5-AE6A-0705CAA4EEF2}">
      <dgm:prSet/>
      <dgm:spPr/>
      <dgm:t>
        <a:bodyPr/>
        <a:lstStyle/>
        <a:p>
          <a:endParaRPr lang="en-US"/>
        </a:p>
      </dgm:t>
    </dgm:pt>
    <dgm:pt modelId="{86AEA343-4D23-4E63-87F6-9B4B3CEF5A4F}" type="sibTrans" cxnId="{678EBBD8-DEDA-41A5-AE6A-0705CAA4EEF2}">
      <dgm:prSet/>
      <dgm:spPr/>
      <dgm:t>
        <a:bodyPr/>
        <a:lstStyle/>
        <a:p>
          <a:endParaRPr lang="en-US"/>
        </a:p>
      </dgm:t>
    </dgm:pt>
    <dgm:pt modelId="{B1C51F88-4626-40EE-A679-F6EA034DB432}">
      <dgm:prSet phldrT="[Text]" custT="1"/>
      <dgm:spPr/>
      <dgm:t>
        <a:bodyPr/>
        <a:lstStyle/>
        <a:p>
          <a:r>
            <a:rPr lang="en-US" sz="1600" dirty="0"/>
            <a:t>Section </a:t>
          </a:r>
          <a:r>
            <a:rPr lang="en-US" sz="1600" dirty="0" smtClean="0"/>
            <a:t>C </a:t>
          </a:r>
          <a:r>
            <a:rPr lang="en-US" sz="1600" dirty="0"/>
            <a:t>- Boys</a:t>
          </a:r>
        </a:p>
      </dgm:t>
    </dgm:pt>
    <dgm:pt modelId="{378C3529-5B78-4C9E-B093-94F413579243}" type="parTrans" cxnId="{A683FB0B-3E09-4F85-9AC9-D7BC74F7A685}">
      <dgm:prSet/>
      <dgm:spPr/>
      <dgm:t>
        <a:bodyPr/>
        <a:lstStyle/>
        <a:p>
          <a:endParaRPr lang="en-US"/>
        </a:p>
      </dgm:t>
    </dgm:pt>
    <dgm:pt modelId="{728E779E-019F-492C-B17A-195409FF445E}" type="sibTrans" cxnId="{A683FB0B-3E09-4F85-9AC9-D7BC74F7A685}">
      <dgm:prSet/>
      <dgm:spPr/>
      <dgm:t>
        <a:bodyPr/>
        <a:lstStyle/>
        <a:p>
          <a:endParaRPr lang="en-US"/>
        </a:p>
      </dgm:t>
    </dgm:pt>
    <dgm:pt modelId="{ED849D8B-CC8B-4B37-9A09-17817042ED1B}">
      <dgm:prSet phldrT="[Text]" custT="1"/>
      <dgm:spPr/>
      <dgm:t>
        <a:bodyPr/>
        <a:lstStyle/>
        <a:p>
          <a:r>
            <a:rPr lang="en-US" sz="1600" dirty="0"/>
            <a:t>Section </a:t>
          </a:r>
          <a:r>
            <a:rPr lang="en-US" sz="1600" dirty="0" smtClean="0"/>
            <a:t>L </a:t>
          </a:r>
          <a:r>
            <a:rPr lang="en-US" sz="1600" dirty="0"/>
            <a:t>- </a:t>
          </a:r>
          <a:r>
            <a:rPr lang="en-US" sz="1600" dirty="0" smtClean="0"/>
            <a:t>Boys</a:t>
          </a:r>
          <a:endParaRPr lang="en-US" sz="1600" dirty="0"/>
        </a:p>
      </dgm:t>
    </dgm:pt>
    <dgm:pt modelId="{91555839-DBA0-47EC-90ED-C2980CDCDFE5}" type="parTrans" cxnId="{D057C436-CE6C-4668-9927-4057B8043CCD}">
      <dgm:prSet/>
      <dgm:spPr/>
      <dgm:t>
        <a:bodyPr/>
        <a:lstStyle/>
        <a:p>
          <a:endParaRPr lang="en-US"/>
        </a:p>
      </dgm:t>
    </dgm:pt>
    <dgm:pt modelId="{811628D7-23B2-4150-8E13-E5EC2EF340A7}" type="sibTrans" cxnId="{D057C436-CE6C-4668-9927-4057B8043CCD}">
      <dgm:prSet/>
      <dgm:spPr/>
      <dgm:t>
        <a:bodyPr/>
        <a:lstStyle/>
        <a:p>
          <a:endParaRPr lang="en-US"/>
        </a:p>
      </dgm:t>
    </dgm:pt>
    <dgm:pt modelId="{7CFAAA86-B963-4FA1-96EF-F1BA590BD208}">
      <dgm:prSet phldrT="[Text]" custT="1"/>
      <dgm:spPr/>
      <dgm:t>
        <a:bodyPr/>
        <a:lstStyle/>
        <a:p>
          <a:r>
            <a:rPr lang="en-US" sz="1600" dirty="0"/>
            <a:t>Section </a:t>
          </a:r>
          <a:r>
            <a:rPr lang="en-US" sz="1600" dirty="0" smtClean="0"/>
            <a:t>D </a:t>
          </a:r>
          <a:r>
            <a:rPr lang="en-US" sz="1600" dirty="0"/>
            <a:t>- </a:t>
          </a:r>
          <a:r>
            <a:rPr lang="en-US" sz="1600" dirty="0" smtClean="0"/>
            <a:t>Boys</a:t>
          </a:r>
          <a:endParaRPr lang="en-US" sz="1600" dirty="0"/>
        </a:p>
      </dgm:t>
    </dgm:pt>
    <dgm:pt modelId="{1AD2DF35-EDBC-4D11-98A2-838C14EAE48E}" type="parTrans" cxnId="{B3114C5C-361B-414F-B774-1F1E5A41721F}">
      <dgm:prSet/>
      <dgm:spPr/>
      <dgm:t>
        <a:bodyPr/>
        <a:lstStyle/>
        <a:p>
          <a:endParaRPr lang="en-US"/>
        </a:p>
      </dgm:t>
    </dgm:pt>
    <dgm:pt modelId="{6FB112DE-C267-48E9-B380-58CD269DEC44}" type="sibTrans" cxnId="{B3114C5C-361B-414F-B774-1F1E5A41721F}">
      <dgm:prSet/>
      <dgm:spPr/>
      <dgm:t>
        <a:bodyPr/>
        <a:lstStyle/>
        <a:p>
          <a:endParaRPr lang="en-US"/>
        </a:p>
      </dgm:t>
    </dgm:pt>
    <dgm:pt modelId="{D2EAB0A1-1DB7-43FD-86DC-C15350C633B9}">
      <dgm:prSet phldrT="[Text]" custT="1"/>
      <dgm:spPr/>
      <dgm:t>
        <a:bodyPr/>
        <a:lstStyle/>
        <a:p>
          <a:r>
            <a:rPr lang="en-US" sz="1600" dirty="0"/>
            <a:t>Section </a:t>
          </a:r>
          <a:r>
            <a:rPr lang="en-US" sz="1600" dirty="0" smtClean="0"/>
            <a:t>F </a:t>
          </a:r>
          <a:r>
            <a:rPr lang="en-US" sz="1600" dirty="0"/>
            <a:t>- Boys</a:t>
          </a:r>
        </a:p>
      </dgm:t>
    </dgm:pt>
    <dgm:pt modelId="{BEBEC146-E67A-42F5-BF5F-8D29C324F4C8}" type="parTrans" cxnId="{4ACB61BC-E074-4B97-80C8-3C45E1099C6A}">
      <dgm:prSet/>
      <dgm:spPr/>
      <dgm:t>
        <a:bodyPr/>
        <a:lstStyle/>
        <a:p>
          <a:endParaRPr lang="en-US"/>
        </a:p>
      </dgm:t>
    </dgm:pt>
    <dgm:pt modelId="{7AC03DED-80F1-4B36-8CB6-84A9FD5642F2}" type="sibTrans" cxnId="{4ACB61BC-E074-4B97-80C8-3C45E1099C6A}">
      <dgm:prSet/>
      <dgm:spPr/>
      <dgm:t>
        <a:bodyPr/>
        <a:lstStyle/>
        <a:p>
          <a:endParaRPr lang="en-US"/>
        </a:p>
      </dgm:t>
    </dgm:pt>
    <dgm:pt modelId="{27721DEE-D520-4707-9746-2E39E2902E2C}">
      <dgm:prSet phldrT="[Text]" custT="1"/>
      <dgm:spPr/>
      <dgm:t>
        <a:bodyPr/>
        <a:lstStyle/>
        <a:p>
          <a:r>
            <a:rPr lang="en-US" sz="1600" dirty="0"/>
            <a:t>Section </a:t>
          </a:r>
          <a:r>
            <a:rPr lang="en-US" sz="1600" dirty="0" smtClean="0"/>
            <a:t>G </a:t>
          </a:r>
          <a:r>
            <a:rPr lang="en-US" sz="1600" dirty="0"/>
            <a:t>- </a:t>
          </a:r>
          <a:r>
            <a:rPr lang="en-US" sz="1600" dirty="0" smtClean="0"/>
            <a:t>Girls</a:t>
          </a:r>
          <a:endParaRPr lang="en-US" sz="1600" dirty="0"/>
        </a:p>
      </dgm:t>
    </dgm:pt>
    <dgm:pt modelId="{A5A8AFD8-FE24-487F-A46E-6E050EA0EFE9}" type="parTrans" cxnId="{F7F4818A-C260-45A8-BEAB-2C9528B39C57}">
      <dgm:prSet/>
      <dgm:spPr/>
      <dgm:t>
        <a:bodyPr/>
        <a:lstStyle/>
        <a:p>
          <a:endParaRPr lang="en-US"/>
        </a:p>
      </dgm:t>
    </dgm:pt>
    <dgm:pt modelId="{6846CA55-9D60-4172-B95B-B5D56E833187}" type="sibTrans" cxnId="{F7F4818A-C260-45A8-BEAB-2C9528B39C57}">
      <dgm:prSet/>
      <dgm:spPr/>
      <dgm:t>
        <a:bodyPr/>
        <a:lstStyle/>
        <a:p>
          <a:endParaRPr lang="en-US"/>
        </a:p>
      </dgm:t>
    </dgm:pt>
    <dgm:pt modelId="{CE756C4E-ABD9-4ED0-BA7D-D39CA7190503}" type="pres">
      <dgm:prSet presAssocID="{C8C93999-66F9-4D92-9FCF-3FFA9BD39055}" presName="hierChild1" presStyleCnt="0">
        <dgm:presLayoutVars>
          <dgm:chPref val="1"/>
          <dgm:dir/>
          <dgm:animOne val="branch"/>
          <dgm:animLvl val="lvl"/>
          <dgm:resizeHandles/>
        </dgm:presLayoutVars>
      </dgm:prSet>
      <dgm:spPr/>
      <dgm:t>
        <a:bodyPr/>
        <a:lstStyle/>
        <a:p>
          <a:endParaRPr lang="en-US"/>
        </a:p>
      </dgm:t>
    </dgm:pt>
    <dgm:pt modelId="{F9FB834E-95B6-48EB-BD92-0923925D6A2B}" type="pres">
      <dgm:prSet presAssocID="{EF914F81-AAFC-4499-B450-CF5BD0C15748}" presName="hierRoot1" presStyleCnt="0"/>
      <dgm:spPr/>
    </dgm:pt>
    <dgm:pt modelId="{3670DE72-C5FE-4769-A4EE-57DF47448404}" type="pres">
      <dgm:prSet presAssocID="{EF914F81-AAFC-4499-B450-CF5BD0C15748}" presName="composite" presStyleCnt="0"/>
      <dgm:spPr/>
    </dgm:pt>
    <dgm:pt modelId="{FAC7A149-8EEA-43AA-89DF-01E200070E39}" type="pres">
      <dgm:prSet presAssocID="{EF914F81-AAFC-4499-B450-CF5BD0C15748}" presName="background" presStyleLbl="node0" presStyleIdx="0" presStyleCnt="1"/>
      <dgm:spPr/>
    </dgm:pt>
    <dgm:pt modelId="{598CE7CD-4510-4461-AAD4-912D40728D2C}" type="pres">
      <dgm:prSet presAssocID="{EF914F81-AAFC-4499-B450-CF5BD0C15748}" presName="text" presStyleLbl="fgAcc0" presStyleIdx="0" presStyleCnt="1" custScaleX="239990" custScaleY="220396" custLinFactY="-33429" custLinFactNeighborY="-100000">
        <dgm:presLayoutVars>
          <dgm:chPref val="3"/>
        </dgm:presLayoutVars>
      </dgm:prSet>
      <dgm:spPr/>
      <dgm:t>
        <a:bodyPr/>
        <a:lstStyle/>
        <a:p>
          <a:endParaRPr lang="en-US"/>
        </a:p>
      </dgm:t>
    </dgm:pt>
    <dgm:pt modelId="{31F56BEC-5A68-4DA5-A08D-BAC9271E2F50}" type="pres">
      <dgm:prSet presAssocID="{EF914F81-AAFC-4499-B450-CF5BD0C15748}" presName="hierChild2" presStyleCnt="0"/>
      <dgm:spPr/>
    </dgm:pt>
    <dgm:pt modelId="{DC437D02-8336-41F1-AE85-458114C40F14}" type="pres">
      <dgm:prSet presAssocID="{A34191A2-5AA5-420B-8F54-D3B8372230F2}" presName="Name10" presStyleLbl="parChTrans1D2" presStyleIdx="0" presStyleCnt="2"/>
      <dgm:spPr/>
      <dgm:t>
        <a:bodyPr/>
        <a:lstStyle/>
        <a:p>
          <a:endParaRPr lang="en-US"/>
        </a:p>
      </dgm:t>
    </dgm:pt>
    <dgm:pt modelId="{E2EFE30C-EFDF-4EDC-84EF-F9C3BC4D3322}" type="pres">
      <dgm:prSet presAssocID="{E39D4291-811D-4EFB-84E0-25D5FE04EB1A}" presName="hierRoot2" presStyleCnt="0"/>
      <dgm:spPr/>
    </dgm:pt>
    <dgm:pt modelId="{A939E468-8082-4577-B2E3-0C0A0ED430D6}" type="pres">
      <dgm:prSet presAssocID="{E39D4291-811D-4EFB-84E0-25D5FE04EB1A}" presName="composite2" presStyleCnt="0"/>
      <dgm:spPr/>
    </dgm:pt>
    <dgm:pt modelId="{03DDCC0C-7FFD-4FDC-BDF3-E9D263C88C7F}" type="pres">
      <dgm:prSet presAssocID="{E39D4291-811D-4EFB-84E0-25D5FE04EB1A}" presName="background2" presStyleLbl="node2" presStyleIdx="0" presStyleCnt="2"/>
      <dgm:spPr/>
    </dgm:pt>
    <dgm:pt modelId="{67D0F34F-F228-418F-99AA-2475D2DE1275}" type="pres">
      <dgm:prSet presAssocID="{E39D4291-811D-4EFB-84E0-25D5FE04EB1A}" presName="text2" presStyleLbl="fgAcc2" presStyleIdx="0" presStyleCnt="2" custScaleX="187434" custScaleY="187434" custLinFactNeighborX="20173" custLinFactNeighborY="33888">
        <dgm:presLayoutVars>
          <dgm:chPref val="3"/>
        </dgm:presLayoutVars>
      </dgm:prSet>
      <dgm:spPr/>
      <dgm:t>
        <a:bodyPr/>
        <a:lstStyle/>
        <a:p>
          <a:endParaRPr lang="en-US"/>
        </a:p>
      </dgm:t>
    </dgm:pt>
    <dgm:pt modelId="{4D900792-E2E9-46E2-B016-3C9F8D280C1E}" type="pres">
      <dgm:prSet presAssocID="{E39D4291-811D-4EFB-84E0-25D5FE04EB1A}" presName="hierChild3" presStyleCnt="0"/>
      <dgm:spPr/>
    </dgm:pt>
    <dgm:pt modelId="{A3CA13B0-597A-42B1-B995-48C70614EDCA}" type="pres">
      <dgm:prSet presAssocID="{6950D852-C0D4-4F0B-B081-F92C65120345}" presName="Name17" presStyleLbl="parChTrans1D3" presStyleIdx="0" presStyleCnt="7"/>
      <dgm:spPr/>
      <dgm:t>
        <a:bodyPr/>
        <a:lstStyle/>
        <a:p>
          <a:endParaRPr lang="en-US"/>
        </a:p>
      </dgm:t>
    </dgm:pt>
    <dgm:pt modelId="{9C8284C5-7D59-4654-91A5-B435E9766AA0}" type="pres">
      <dgm:prSet presAssocID="{410F78FD-E2BE-4805-A03F-A5E6F4A3E7D9}" presName="hierRoot3" presStyleCnt="0"/>
      <dgm:spPr/>
    </dgm:pt>
    <dgm:pt modelId="{B1F29FC9-F931-4C74-8E6A-8E44D1C572BB}" type="pres">
      <dgm:prSet presAssocID="{410F78FD-E2BE-4805-A03F-A5E6F4A3E7D9}" presName="composite3" presStyleCnt="0"/>
      <dgm:spPr/>
    </dgm:pt>
    <dgm:pt modelId="{BBE837AA-511B-48C4-BC76-5164789F5ABC}" type="pres">
      <dgm:prSet presAssocID="{410F78FD-E2BE-4805-A03F-A5E6F4A3E7D9}" presName="background3" presStyleLbl="node3" presStyleIdx="0" presStyleCnt="7"/>
      <dgm:spPr/>
    </dgm:pt>
    <dgm:pt modelId="{6A9415F6-F7A9-45FC-A495-53230D15AB2A}" type="pres">
      <dgm:prSet presAssocID="{410F78FD-E2BE-4805-A03F-A5E6F4A3E7D9}" presName="text3" presStyleLbl="fgAcc3" presStyleIdx="0" presStyleCnt="7" custLinFactY="35548" custLinFactNeighborX="20173" custLinFactNeighborY="100000">
        <dgm:presLayoutVars>
          <dgm:chPref val="3"/>
        </dgm:presLayoutVars>
      </dgm:prSet>
      <dgm:spPr/>
      <dgm:t>
        <a:bodyPr/>
        <a:lstStyle/>
        <a:p>
          <a:endParaRPr lang="en-US"/>
        </a:p>
      </dgm:t>
    </dgm:pt>
    <dgm:pt modelId="{66108066-7125-48FF-A515-B1558DF18384}" type="pres">
      <dgm:prSet presAssocID="{410F78FD-E2BE-4805-A03F-A5E6F4A3E7D9}" presName="hierChild4" presStyleCnt="0"/>
      <dgm:spPr/>
    </dgm:pt>
    <dgm:pt modelId="{33F085BD-D766-41EE-9651-A92D6E75D58A}" type="pres">
      <dgm:prSet presAssocID="{B1D0FEB3-6DD8-4EFF-B5D2-163407703C09}" presName="Name17" presStyleLbl="parChTrans1D3" presStyleIdx="1" presStyleCnt="7"/>
      <dgm:spPr/>
      <dgm:t>
        <a:bodyPr/>
        <a:lstStyle/>
        <a:p>
          <a:endParaRPr lang="en-US"/>
        </a:p>
      </dgm:t>
    </dgm:pt>
    <dgm:pt modelId="{050B10B5-3260-4EC6-924B-9E9587A5D862}" type="pres">
      <dgm:prSet presAssocID="{EEF7EE6A-27F0-4AF3-A304-DAA21884EE25}" presName="hierRoot3" presStyleCnt="0"/>
      <dgm:spPr/>
    </dgm:pt>
    <dgm:pt modelId="{1C2D8E24-4F9E-4907-8B22-B900F3C50F27}" type="pres">
      <dgm:prSet presAssocID="{EEF7EE6A-27F0-4AF3-A304-DAA21884EE25}" presName="composite3" presStyleCnt="0"/>
      <dgm:spPr/>
    </dgm:pt>
    <dgm:pt modelId="{4B0B5452-7564-4784-A724-123BE51219E3}" type="pres">
      <dgm:prSet presAssocID="{EEF7EE6A-27F0-4AF3-A304-DAA21884EE25}" presName="background3" presStyleLbl="node3" presStyleIdx="1" presStyleCnt="7"/>
      <dgm:spPr/>
    </dgm:pt>
    <dgm:pt modelId="{EFA05207-6B9E-4845-9B05-43A07B47CC55}" type="pres">
      <dgm:prSet presAssocID="{EEF7EE6A-27F0-4AF3-A304-DAA21884EE25}" presName="text3" presStyleLbl="fgAcc3" presStyleIdx="1" presStyleCnt="7" custLinFactY="35548" custLinFactNeighborX="20173" custLinFactNeighborY="100000">
        <dgm:presLayoutVars>
          <dgm:chPref val="3"/>
        </dgm:presLayoutVars>
      </dgm:prSet>
      <dgm:spPr/>
      <dgm:t>
        <a:bodyPr/>
        <a:lstStyle/>
        <a:p>
          <a:endParaRPr lang="en-US"/>
        </a:p>
      </dgm:t>
    </dgm:pt>
    <dgm:pt modelId="{8302A803-5E7A-4D7B-B3F6-C3C6126D4976}" type="pres">
      <dgm:prSet presAssocID="{EEF7EE6A-27F0-4AF3-A304-DAA21884EE25}" presName="hierChild4" presStyleCnt="0"/>
      <dgm:spPr/>
    </dgm:pt>
    <dgm:pt modelId="{31D8F093-34E9-43C5-B7BF-8668FA57066C}" type="pres">
      <dgm:prSet presAssocID="{91555839-DBA0-47EC-90ED-C2980CDCDFE5}" presName="Name17" presStyleLbl="parChTrans1D3" presStyleIdx="2" presStyleCnt="7"/>
      <dgm:spPr/>
      <dgm:t>
        <a:bodyPr/>
        <a:lstStyle/>
        <a:p>
          <a:endParaRPr lang="en-US"/>
        </a:p>
      </dgm:t>
    </dgm:pt>
    <dgm:pt modelId="{F8D5F5D2-20AA-4BB6-B8E1-11D44DA5543E}" type="pres">
      <dgm:prSet presAssocID="{ED849D8B-CC8B-4B37-9A09-17817042ED1B}" presName="hierRoot3" presStyleCnt="0"/>
      <dgm:spPr/>
    </dgm:pt>
    <dgm:pt modelId="{0C0FFC12-0D8A-4B0B-987A-A787D0F5FADB}" type="pres">
      <dgm:prSet presAssocID="{ED849D8B-CC8B-4B37-9A09-17817042ED1B}" presName="composite3" presStyleCnt="0"/>
      <dgm:spPr/>
    </dgm:pt>
    <dgm:pt modelId="{FA7DB591-13F9-4D8F-8DE1-3624A35E496E}" type="pres">
      <dgm:prSet presAssocID="{ED849D8B-CC8B-4B37-9A09-17817042ED1B}" presName="background3" presStyleLbl="node3" presStyleIdx="2" presStyleCnt="7"/>
      <dgm:spPr/>
    </dgm:pt>
    <dgm:pt modelId="{2B2FE61E-5695-4101-9284-CD8FA3619D1E}" type="pres">
      <dgm:prSet presAssocID="{ED849D8B-CC8B-4B37-9A09-17817042ED1B}" presName="text3" presStyleLbl="fgAcc3" presStyleIdx="2" presStyleCnt="7" custLinFactY="35548" custLinFactNeighborX="20173" custLinFactNeighborY="100000">
        <dgm:presLayoutVars>
          <dgm:chPref val="3"/>
        </dgm:presLayoutVars>
      </dgm:prSet>
      <dgm:spPr/>
      <dgm:t>
        <a:bodyPr/>
        <a:lstStyle/>
        <a:p>
          <a:endParaRPr lang="en-US"/>
        </a:p>
      </dgm:t>
    </dgm:pt>
    <dgm:pt modelId="{B8B18F3C-507F-401D-94B6-7F70CBED9CFA}" type="pres">
      <dgm:prSet presAssocID="{ED849D8B-CC8B-4B37-9A09-17817042ED1B}" presName="hierChild4" presStyleCnt="0"/>
      <dgm:spPr/>
    </dgm:pt>
    <dgm:pt modelId="{5D485B5A-AEAE-414D-9187-DFDB80671406}" type="pres">
      <dgm:prSet presAssocID="{9D7DC134-F954-4D04-9DBE-BDB5386FA834}" presName="Name10" presStyleLbl="parChTrans1D2" presStyleIdx="1" presStyleCnt="2"/>
      <dgm:spPr/>
      <dgm:t>
        <a:bodyPr/>
        <a:lstStyle/>
        <a:p>
          <a:endParaRPr lang="en-US"/>
        </a:p>
      </dgm:t>
    </dgm:pt>
    <dgm:pt modelId="{9490D9AA-9F36-49F9-8CA6-F9227DE8D077}" type="pres">
      <dgm:prSet presAssocID="{3BD5070A-D287-4D85-BAB8-23E2C0D10AF4}" presName="hierRoot2" presStyleCnt="0"/>
      <dgm:spPr/>
    </dgm:pt>
    <dgm:pt modelId="{145139BE-4C20-4DC0-B7D0-FB2BE895FA4B}" type="pres">
      <dgm:prSet presAssocID="{3BD5070A-D287-4D85-BAB8-23E2C0D10AF4}" presName="composite2" presStyleCnt="0"/>
      <dgm:spPr/>
    </dgm:pt>
    <dgm:pt modelId="{F07301E8-34A6-453C-992E-6CF004E7160B}" type="pres">
      <dgm:prSet presAssocID="{3BD5070A-D287-4D85-BAB8-23E2C0D10AF4}" presName="background2" presStyleLbl="node2" presStyleIdx="1" presStyleCnt="2"/>
      <dgm:spPr/>
    </dgm:pt>
    <dgm:pt modelId="{3A886145-25D4-4BCD-A00E-D9A266239E9B}" type="pres">
      <dgm:prSet presAssocID="{3BD5070A-D287-4D85-BAB8-23E2C0D10AF4}" presName="text2" presStyleLbl="fgAcc2" presStyleIdx="1" presStyleCnt="2" custScaleX="187434" custScaleY="187434" custLinFactY="-14368" custLinFactNeighborX="-16139" custLinFactNeighborY="-100000">
        <dgm:presLayoutVars>
          <dgm:chPref val="3"/>
        </dgm:presLayoutVars>
      </dgm:prSet>
      <dgm:spPr/>
      <dgm:t>
        <a:bodyPr/>
        <a:lstStyle/>
        <a:p>
          <a:endParaRPr lang="en-US"/>
        </a:p>
      </dgm:t>
    </dgm:pt>
    <dgm:pt modelId="{7EE8090C-CCD9-4F9E-BA9C-2D617EA87CFB}" type="pres">
      <dgm:prSet presAssocID="{3BD5070A-D287-4D85-BAB8-23E2C0D10AF4}" presName="hierChild3" presStyleCnt="0"/>
      <dgm:spPr/>
    </dgm:pt>
    <dgm:pt modelId="{E1AB4CEC-1066-4A68-8248-C665082C4893}" type="pres">
      <dgm:prSet presAssocID="{378C3529-5B78-4C9E-B093-94F413579243}" presName="Name17" presStyleLbl="parChTrans1D3" presStyleIdx="3" presStyleCnt="7"/>
      <dgm:spPr/>
      <dgm:t>
        <a:bodyPr/>
        <a:lstStyle/>
        <a:p>
          <a:endParaRPr lang="en-US"/>
        </a:p>
      </dgm:t>
    </dgm:pt>
    <dgm:pt modelId="{A63704AF-A8E2-4B10-8EC8-7864C66ADE1A}" type="pres">
      <dgm:prSet presAssocID="{B1C51F88-4626-40EE-A679-F6EA034DB432}" presName="hierRoot3" presStyleCnt="0"/>
      <dgm:spPr/>
    </dgm:pt>
    <dgm:pt modelId="{A7DE34D3-44F5-4848-9A6C-1973F9F5C40E}" type="pres">
      <dgm:prSet presAssocID="{B1C51F88-4626-40EE-A679-F6EA034DB432}" presName="composite3" presStyleCnt="0"/>
      <dgm:spPr/>
    </dgm:pt>
    <dgm:pt modelId="{5AF6A16C-97F9-4727-9BBF-962676D5D140}" type="pres">
      <dgm:prSet presAssocID="{B1C51F88-4626-40EE-A679-F6EA034DB432}" presName="background3" presStyleLbl="node3" presStyleIdx="3" presStyleCnt="7"/>
      <dgm:spPr/>
    </dgm:pt>
    <dgm:pt modelId="{02E86368-778E-4041-9AE4-6820C369BDEB}" type="pres">
      <dgm:prSet presAssocID="{B1C51F88-4626-40EE-A679-F6EA034DB432}" presName="text3" presStyleLbl="fgAcc3" presStyleIdx="3" presStyleCnt="7" custLinFactNeighborX="-14794" custLinFactNeighborY="-12708">
        <dgm:presLayoutVars>
          <dgm:chPref val="3"/>
        </dgm:presLayoutVars>
      </dgm:prSet>
      <dgm:spPr/>
      <dgm:t>
        <a:bodyPr/>
        <a:lstStyle/>
        <a:p>
          <a:endParaRPr lang="en-US"/>
        </a:p>
      </dgm:t>
    </dgm:pt>
    <dgm:pt modelId="{43536010-BE67-4287-BE42-1CC5C81A047F}" type="pres">
      <dgm:prSet presAssocID="{B1C51F88-4626-40EE-A679-F6EA034DB432}" presName="hierChild4" presStyleCnt="0"/>
      <dgm:spPr/>
    </dgm:pt>
    <dgm:pt modelId="{C7E23DE5-CB9C-4EE7-9560-CB1708A860CF}" type="pres">
      <dgm:prSet presAssocID="{1AD2DF35-EDBC-4D11-98A2-838C14EAE48E}" presName="Name17" presStyleLbl="parChTrans1D3" presStyleIdx="4" presStyleCnt="7"/>
      <dgm:spPr/>
      <dgm:t>
        <a:bodyPr/>
        <a:lstStyle/>
        <a:p>
          <a:endParaRPr lang="en-US"/>
        </a:p>
      </dgm:t>
    </dgm:pt>
    <dgm:pt modelId="{CB2BFB77-FB87-44F3-85D8-B133D32A97FE}" type="pres">
      <dgm:prSet presAssocID="{7CFAAA86-B963-4FA1-96EF-F1BA590BD208}" presName="hierRoot3" presStyleCnt="0"/>
      <dgm:spPr/>
    </dgm:pt>
    <dgm:pt modelId="{C15BD11F-8853-41DC-8031-80B7573C7031}" type="pres">
      <dgm:prSet presAssocID="{7CFAAA86-B963-4FA1-96EF-F1BA590BD208}" presName="composite3" presStyleCnt="0"/>
      <dgm:spPr/>
    </dgm:pt>
    <dgm:pt modelId="{45FA09F2-D091-447E-BFC0-ECE1EA088935}" type="pres">
      <dgm:prSet presAssocID="{7CFAAA86-B963-4FA1-96EF-F1BA590BD208}" presName="background3" presStyleLbl="node3" presStyleIdx="4" presStyleCnt="7"/>
      <dgm:spPr/>
    </dgm:pt>
    <dgm:pt modelId="{B8AD0FE6-29BD-4615-9E4F-2946C26EAE21}" type="pres">
      <dgm:prSet presAssocID="{7CFAAA86-B963-4FA1-96EF-F1BA590BD208}" presName="text3" presStyleLbl="fgAcc3" presStyleIdx="4" presStyleCnt="7" custLinFactNeighborX="-14794" custLinFactNeighborY="-12708">
        <dgm:presLayoutVars>
          <dgm:chPref val="3"/>
        </dgm:presLayoutVars>
      </dgm:prSet>
      <dgm:spPr/>
      <dgm:t>
        <a:bodyPr/>
        <a:lstStyle/>
        <a:p>
          <a:endParaRPr lang="en-US"/>
        </a:p>
      </dgm:t>
    </dgm:pt>
    <dgm:pt modelId="{A3B31ABE-6947-47AF-A1E0-3197435F10B1}" type="pres">
      <dgm:prSet presAssocID="{7CFAAA86-B963-4FA1-96EF-F1BA590BD208}" presName="hierChild4" presStyleCnt="0"/>
      <dgm:spPr/>
    </dgm:pt>
    <dgm:pt modelId="{78EE914F-36E9-42FF-9DB6-2404D35DB4BF}" type="pres">
      <dgm:prSet presAssocID="{BEBEC146-E67A-42F5-BF5F-8D29C324F4C8}" presName="Name17" presStyleLbl="parChTrans1D3" presStyleIdx="5" presStyleCnt="7"/>
      <dgm:spPr/>
      <dgm:t>
        <a:bodyPr/>
        <a:lstStyle/>
        <a:p>
          <a:endParaRPr lang="en-US"/>
        </a:p>
      </dgm:t>
    </dgm:pt>
    <dgm:pt modelId="{BCD7B927-A6AB-4EFA-AC81-C893213231AF}" type="pres">
      <dgm:prSet presAssocID="{D2EAB0A1-1DB7-43FD-86DC-C15350C633B9}" presName="hierRoot3" presStyleCnt="0"/>
      <dgm:spPr/>
    </dgm:pt>
    <dgm:pt modelId="{D6E5FCFC-1584-4671-98F0-7DD856D05473}" type="pres">
      <dgm:prSet presAssocID="{D2EAB0A1-1DB7-43FD-86DC-C15350C633B9}" presName="composite3" presStyleCnt="0"/>
      <dgm:spPr/>
    </dgm:pt>
    <dgm:pt modelId="{13A8F1B6-C30D-466F-A536-624EA34B09BD}" type="pres">
      <dgm:prSet presAssocID="{D2EAB0A1-1DB7-43FD-86DC-C15350C633B9}" presName="background3" presStyleLbl="node3" presStyleIdx="5" presStyleCnt="7"/>
      <dgm:spPr/>
    </dgm:pt>
    <dgm:pt modelId="{C89BCD45-DAB9-4B75-8EC1-EF44DED75653}" type="pres">
      <dgm:prSet presAssocID="{D2EAB0A1-1DB7-43FD-86DC-C15350C633B9}" presName="text3" presStyleLbl="fgAcc3" presStyleIdx="5" presStyleCnt="7" custLinFactNeighborX="-14794" custLinFactNeighborY="-12708">
        <dgm:presLayoutVars>
          <dgm:chPref val="3"/>
        </dgm:presLayoutVars>
      </dgm:prSet>
      <dgm:spPr/>
      <dgm:t>
        <a:bodyPr/>
        <a:lstStyle/>
        <a:p>
          <a:endParaRPr lang="en-US"/>
        </a:p>
      </dgm:t>
    </dgm:pt>
    <dgm:pt modelId="{7B6AEA04-F757-450C-955D-03CEA23E5DF9}" type="pres">
      <dgm:prSet presAssocID="{D2EAB0A1-1DB7-43FD-86DC-C15350C633B9}" presName="hierChild4" presStyleCnt="0"/>
      <dgm:spPr/>
    </dgm:pt>
    <dgm:pt modelId="{9D8E7859-ABD3-4163-957A-9E94E49F07BC}" type="pres">
      <dgm:prSet presAssocID="{A5A8AFD8-FE24-487F-A46E-6E050EA0EFE9}" presName="Name17" presStyleLbl="parChTrans1D3" presStyleIdx="6" presStyleCnt="7"/>
      <dgm:spPr/>
      <dgm:t>
        <a:bodyPr/>
        <a:lstStyle/>
        <a:p>
          <a:endParaRPr lang="en-US"/>
        </a:p>
      </dgm:t>
    </dgm:pt>
    <dgm:pt modelId="{B1C9C2D3-469D-4D87-83B0-74FE6F742CA5}" type="pres">
      <dgm:prSet presAssocID="{27721DEE-D520-4707-9746-2E39E2902E2C}" presName="hierRoot3" presStyleCnt="0"/>
      <dgm:spPr/>
    </dgm:pt>
    <dgm:pt modelId="{CBE7B25C-F5C2-43BD-A410-88935DD08CA7}" type="pres">
      <dgm:prSet presAssocID="{27721DEE-D520-4707-9746-2E39E2902E2C}" presName="composite3" presStyleCnt="0"/>
      <dgm:spPr/>
    </dgm:pt>
    <dgm:pt modelId="{4FEAC508-69EC-4A4A-9D4C-355A70A6B63C}" type="pres">
      <dgm:prSet presAssocID="{27721DEE-D520-4707-9746-2E39E2902E2C}" presName="background3" presStyleLbl="node3" presStyleIdx="6" presStyleCnt="7"/>
      <dgm:spPr/>
    </dgm:pt>
    <dgm:pt modelId="{C23562D2-E0DD-4801-9041-FA7E281C71AB}" type="pres">
      <dgm:prSet presAssocID="{27721DEE-D520-4707-9746-2E39E2902E2C}" presName="text3" presStyleLbl="fgAcc3" presStyleIdx="6" presStyleCnt="7" custLinFactNeighborX="-14794" custLinFactNeighborY="-12708">
        <dgm:presLayoutVars>
          <dgm:chPref val="3"/>
        </dgm:presLayoutVars>
      </dgm:prSet>
      <dgm:spPr/>
      <dgm:t>
        <a:bodyPr/>
        <a:lstStyle/>
        <a:p>
          <a:endParaRPr lang="en-US"/>
        </a:p>
      </dgm:t>
    </dgm:pt>
    <dgm:pt modelId="{0B0A9600-7CFA-4475-A405-582728902EA5}" type="pres">
      <dgm:prSet presAssocID="{27721DEE-D520-4707-9746-2E39E2902E2C}" presName="hierChild4" presStyleCnt="0"/>
      <dgm:spPr/>
    </dgm:pt>
  </dgm:ptLst>
  <dgm:cxnLst>
    <dgm:cxn modelId="{0F840551-033E-4686-836D-7810C426121C}" type="presOf" srcId="{ED849D8B-CC8B-4B37-9A09-17817042ED1B}" destId="{2B2FE61E-5695-4101-9284-CD8FA3619D1E}" srcOrd="0" destOrd="0" presId="urn:microsoft.com/office/officeart/2005/8/layout/hierarchy1"/>
    <dgm:cxn modelId="{B8DF6D85-68A5-46D3-9E47-B7C36F2AA7D8}" type="presOf" srcId="{A34191A2-5AA5-420B-8F54-D3B8372230F2}" destId="{DC437D02-8336-41F1-AE85-458114C40F14}" srcOrd="0" destOrd="0" presId="urn:microsoft.com/office/officeart/2005/8/layout/hierarchy1"/>
    <dgm:cxn modelId="{F7F4818A-C260-45A8-BEAB-2C9528B39C57}" srcId="{3BD5070A-D287-4D85-BAB8-23E2C0D10AF4}" destId="{27721DEE-D520-4707-9746-2E39E2902E2C}" srcOrd="3" destOrd="0" parTransId="{A5A8AFD8-FE24-487F-A46E-6E050EA0EFE9}" sibTransId="{6846CA55-9D60-4172-B95B-B5D56E833187}"/>
    <dgm:cxn modelId="{3A8D6EA3-3B61-4DF9-B56C-D0A600520768}" type="presOf" srcId="{A5A8AFD8-FE24-487F-A46E-6E050EA0EFE9}" destId="{9D8E7859-ABD3-4163-957A-9E94E49F07BC}" srcOrd="0" destOrd="0" presId="urn:microsoft.com/office/officeart/2005/8/layout/hierarchy1"/>
    <dgm:cxn modelId="{0D6FF830-250E-484B-8207-485CC0B8CF49}" type="presOf" srcId="{91555839-DBA0-47EC-90ED-C2980CDCDFE5}" destId="{31D8F093-34E9-43C5-B7BF-8668FA57066C}" srcOrd="0" destOrd="0" presId="urn:microsoft.com/office/officeart/2005/8/layout/hierarchy1"/>
    <dgm:cxn modelId="{509F8DAD-B65A-4DF5-BB4E-43FA061CF336}" type="presOf" srcId="{E39D4291-811D-4EFB-84E0-25D5FE04EB1A}" destId="{67D0F34F-F228-418F-99AA-2475D2DE1275}" srcOrd="0" destOrd="0" presId="urn:microsoft.com/office/officeart/2005/8/layout/hierarchy1"/>
    <dgm:cxn modelId="{5FA8EB14-26D6-439D-8D15-02B3AA5F523C}" type="presOf" srcId="{EEF7EE6A-27F0-4AF3-A304-DAA21884EE25}" destId="{EFA05207-6B9E-4845-9B05-43A07B47CC55}" srcOrd="0" destOrd="0" presId="urn:microsoft.com/office/officeart/2005/8/layout/hierarchy1"/>
    <dgm:cxn modelId="{F6127A2C-54C3-47E8-8A8C-156ADD6CE207}" type="presOf" srcId="{C8C93999-66F9-4D92-9FCF-3FFA9BD39055}" destId="{CE756C4E-ABD9-4ED0-BA7D-D39CA7190503}" srcOrd="0" destOrd="0" presId="urn:microsoft.com/office/officeart/2005/8/layout/hierarchy1"/>
    <dgm:cxn modelId="{C4CF6B03-6930-414A-8BFC-9C49FC42DA70}" srcId="{E39D4291-811D-4EFB-84E0-25D5FE04EB1A}" destId="{EEF7EE6A-27F0-4AF3-A304-DAA21884EE25}" srcOrd="1" destOrd="0" parTransId="{B1D0FEB3-6DD8-4EFF-B5D2-163407703C09}" sibTransId="{EC7CAE60-2AD0-4F96-BD69-1A1533F46B08}"/>
    <dgm:cxn modelId="{D057C436-CE6C-4668-9927-4057B8043CCD}" srcId="{E39D4291-811D-4EFB-84E0-25D5FE04EB1A}" destId="{ED849D8B-CC8B-4B37-9A09-17817042ED1B}" srcOrd="2" destOrd="0" parTransId="{91555839-DBA0-47EC-90ED-C2980CDCDFE5}" sibTransId="{811628D7-23B2-4150-8E13-E5EC2EF340A7}"/>
    <dgm:cxn modelId="{508DB91A-E8F1-4664-9223-FA8FC8752893}" type="presOf" srcId="{410F78FD-E2BE-4805-A03F-A5E6F4A3E7D9}" destId="{6A9415F6-F7A9-45FC-A495-53230D15AB2A}" srcOrd="0" destOrd="0" presId="urn:microsoft.com/office/officeart/2005/8/layout/hierarchy1"/>
    <dgm:cxn modelId="{EBAC267B-6764-4EFF-BF36-C4F8E9FF9C3D}" type="presOf" srcId="{B1C51F88-4626-40EE-A679-F6EA034DB432}" destId="{02E86368-778E-4041-9AE4-6820C369BDEB}" srcOrd="0" destOrd="0" presId="urn:microsoft.com/office/officeart/2005/8/layout/hierarchy1"/>
    <dgm:cxn modelId="{556700FA-E909-431A-A617-2C0A54AF13BA}" type="presOf" srcId="{378C3529-5B78-4C9E-B093-94F413579243}" destId="{E1AB4CEC-1066-4A68-8248-C665082C4893}" srcOrd="0" destOrd="0" presId="urn:microsoft.com/office/officeart/2005/8/layout/hierarchy1"/>
    <dgm:cxn modelId="{EE904100-031A-421C-8D1B-74A829CD90B0}" srcId="{E39D4291-811D-4EFB-84E0-25D5FE04EB1A}" destId="{410F78FD-E2BE-4805-A03F-A5E6F4A3E7D9}" srcOrd="0" destOrd="0" parTransId="{6950D852-C0D4-4F0B-B081-F92C65120345}" sibTransId="{03CC0B0B-2058-42F4-923B-DE5E0486A245}"/>
    <dgm:cxn modelId="{BBFEAE4E-3084-46ED-817B-D7A0E32CB7A3}" type="presOf" srcId="{27721DEE-D520-4707-9746-2E39E2902E2C}" destId="{C23562D2-E0DD-4801-9041-FA7E281C71AB}" srcOrd="0" destOrd="0" presId="urn:microsoft.com/office/officeart/2005/8/layout/hierarchy1"/>
    <dgm:cxn modelId="{B8F48423-9C08-4797-9212-F55DCC4B365B}" type="presOf" srcId="{BEBEC146-E67A-42F5-BF5F-8D29C324F4C8}" destId="{78EE914F-36E9-42FF-9DB6-2404D35DB4BF}" srcOrd="0" destOrd="0" presId="urn:microsoft.com/office/officeart/2005/8/layout/hierarchy1"/>
    <dgm:cxn modelId="{44B275DA-479A-479B-8F6E-D3F5D0845630}" type="presOf" srcId="{9D7DC134-F954-4D04-9DBE-BDB5386FA834}" destId="{5D485B5A-AEAE-414D-9187-DFDB80671406}" srcOrd="0" destOrd="0" presId="urn:microsoft.com/office/officeart/2005/8/layout/hierarchy1"/>
    <dgm:cxn modelId="{EC64EDC3-50F6-4343-8B10-DF1B06CDA7D3}" srcId="{EF914F81-AAFC-4499-B450-CF5BD0C15748}" destId="{E39D4291-811D-4EFB-84E0-25D5FE04EB1A}" srcOrd="0" destOrd="0" parTransId="{A34191A2-5AA5-420B-8F54-D3B8372230F2}" sibTransId="{52EEC96B-AEF1-471A-98F2-32DB85684F29}"/>
    <dgm:cxn modelId="{0227CBDB-C49B-4ED5-9DFE-3FBF65EC351B}" type="presOf" srcId="{B1D0FEB3-6DD8-4EFF-B5D2-163407703C09}" destId="{33F085BD-D766-41EE-9651-A92D6E75D58A}" srcOrd="0" destOrd="0" presId="urn:microsoft.com/office/officeart/2005/8/layout/hierarchy1"/>
    <dgm:cxn modelId="{4216573A-6D52-4189-981C-75C47F2FAB4E}" type="presOf" srcId="{6950D852-C0D4-4F0B-B081-F92C65120345}" destId="{A3CA13B0-597A-42B1-B995-48C70614EDCA}" srcOrd="0" destOrd="0" presId="urn:microsoft.com/office/officeart/2005/8/layout/hierarchy1"/>
    <dgm:cxn modelId="{A683FB0B-3E09-4F85-9AC9-D7BC74F7A685}" srcId="{3BD5070A-D287-4D85-BAB8-23E2C0D10AF4}" destId="{B1C51F88-4626-40EE-A679-F6EA034DB432}" srcOrd="0" destOrd="0" parTransId="{378C3529-5B78-4C9E-B093-94F413579243}" sibTransId="{728E779E-019F-492C-B17A-195409FF445E}"/>
    <dgm:cxn modelId="{B3114C5C-361B-414F-B774-1F1E5A41721F}" srcId="{3BD5070A-D287-4D85-BAB8-23E2C0D10AF4}" destId="{7CFAAA86-B963-4FA1-96EF-F1BA590BD208}" srcOrd="1" destOrd="0" parTransId="{1AD2DF35-EDBC-4D11-98A2-838C14EAE48E}" sibTransId="{6FB112DE-C267-48E9-B380-58CD269DEC44}"/>
    <dgm:cxn modelId="{15C8EC7C-2BBB-498F-976B-263DA3D22A27}" type="presOf" srcId="{D2EAB0A1-1DB7-43FD-86DC-C15350C633B9}" destId="{C89BCD45-DAB9-4B75-8EC1-EF44DED75653}" srcOrd="0" destOrd="0" presId="urn:microsoft.com/office/officeart/2005/8/layout/hierarchy1"/>
    <dgm:cxn modelId="{A04B65C2-BB9C-41C1-A0B4-10A1824161C2}" type="presOf" srcId="{7CFAAA86-B963-4FA1-96EF-F1BA590BD208}" destId="{B8AD0FE6-29BD-4615-9E4F-2946C26EAE21}" srcOrd="0" destOrd="0" presId="urn:microsoft.com/office/officeart/2005/8/layout/hierarchy1"/>
    <dgm:cxn modelId="{A0B0A687-60A7-4E55-94FD-C4861C573FD4}" srcId="{C8C93999-66F9-4D92-9FCF-3FFA9BD39055}" destId="{EF914F81-AAFC-4499-B450-CF5BD0C15748}" srcOrd="0" destOrd="0" parTransId="{A7B5EE6A-D1BD-4D41-B813-944F4E0677C2}" sibTransId="{19FE6F26-FA18-417B-8D6D-AD8964913799}"/>
    <dgm:cxn modelId="{74C6DF20-F26D-490A-AD30-495607854F76}" type="presOf" srcId="{EF914F81-AAFC-4499-B450-CF5BD0C15748}" destId="{598CE7CD-4510-4461-AAD4-912D40728D2C}" srcOrd="0" destOrd="0" presId="urn:microsoft.com/office/officeart/2005/8/layout/hierarchy1"/>
    <dgm:cxn modelId="{678EBBD8-DEDA-41A5-AE6A-0705CAA4EEF2}" srcId="{EF914F81-AAFC-4499-B450-CF5BD0C15748}" destId="{3BD5070A-D287-4D85-BAB8-23E2C0D10AF4}" srcOrd="1" destOrd="0" parTransId="{9D7DC134-F954-4D04-9DBE-BDB5386FA834}" sibTransId="{86AEA343-4D23-4E63-87F6-9B4B3CEF5A4F}"/>
    <dgm:cxn modelId="{99615E63-B717-4324-BFEC-0912240BD640}" type="presOf" srcId="{1AD2DF35-EDBC-4D11-98A2-838C14EAE48E}" destId="{C7E23DE5-CB9C-4EE7-9560-CB1708A860CF}" srcOrd="0" destOrd="0" presId="urn:microsoft.com/office/officeart/2005/8/layout/hierarchy1"/>
    <dgm:cxn modelId="{4ACB61BC-E074-4B97-80C8-3C45E1099C6A}" srcId="{3BD5070A-D287-4D85-BAB8-23E2C0D10AF4}" destId="{D2EAB0A1-1DB7-43FD-86DC-C15350C633B9}" srcOrd="2" destOrd="0" parTransId="{BEBEC146-E67A-42F5-BF5F-8D29C324F4C8}" sibTransId="{7AC03DED-80F1-4B36-8CB6-84A9FD5642F2}"/>
    <dgm:cxn modelId="{D45687D2-0596-45C6-A28E-662EF6EA4E9A}" type="presOf" srcId="{3BD5070A-D287-4D85-BAB8-23E2C0D10AF4}" destId="{3A886145-25D4-4BCD-A00E-D9A266239E9B}" srcOrd="0" destOrd="0" presId="urn:microsoft.com/office/officeart/2005/8/layout/hierarchy1"/>
    <dgm:cxn modelId="{3617C87A-1E59-4658-BD1B-C82D995542BD}" type="presParOf" srcId="{CE756C4E-ABD9-4ED0-BA7D-D39CA7190503}" destId="{F9FB834E-95B6-48EB-BD92-0923925D6A2B}" srcOrd="0" destOrd="0" presId="urn:microsoft.com/office/officeart/2005/8/layout/hierarchy1"/>
    <dgm:cxn modelId="{06F5B3A0-A2D6-4F1D-BF8D-D031F328FB6D}" type="presParOf" srcId="{F9FB834E-95B6-48EB-BD92-0923925D6A2B}" destId="{3670DE72-C5FE-4769-A4EE-57DF47448404}" srcOrd="0" destOrd="0" presId="urn:microsoft.com/office/officeart/2005/8/layout/hierarchy1"/>
    <dgm:cxn modelId="{4F310D86-EF06-4370-AF17-B537C6CA1811}" type="presParOf" srcId="{3670DE72-C5FE-4769-A4EE-57DF47448404}" destId="{FAC7A149-8EEA-43AA-89DF-01E200070E39}" srcOrd="0" destOrd="0" presId="urn:microsoft.com/office/officeart/2005/8/layout/hierarchy1"/>
    <dgm:cxn modelId="{A6FF2E1E-A96A-4A0B-BE6C-530489E9F503}" type="presParOf" srcId="{3670DE72-C5FE-4769-A4EE-57DF47448404}" destId="{598CE7CD-4510-4461-AAD4-912D40728D2C}" srcOrd="1" destOrd="0" presId="urn:microsoft.com/office/officeart/2005/8/layout/hierarchy1"/>
    <dgm:cxn modelId="{9A5BDE62-7262-4F4E-B3A7-48C4B95F7B0E}" type="presParOf" srcId="{F9FB834E-95B6-48EB-BD92-0923925D6A2B}" destId="{31F56BEC-5A68-4DA5-A08D-BAC9271E2F50}" srcOrd="1" destOrd="0" presId="urn:microsoft.com/office/officeart/2005/8/layout/hierarchy1"/>
    <dgm:cxn modelId="{9AC364FA-04D3-4170-8EE8-56B5280027B7}" type="presParOf" srcId="{31F56BEC-5A68-4DA5-A08D-BAC9271E2F50}" destId="{DC437D02-8336-41F1-AE85-458114C40F14}" srcOrd="0" destOrd="0" presId="urn:microsoft.com/office/officeart/2005/8/layout/hierarchy1"/>
    <dgm:cxn modelId="{5416BDA0-29EC-446E-85C0-BDCD4A3109C4}" type="presParOf" srcId="{31F56BEC-5A68-4DA5-A08D-BAC9271E2F50}" destId="{E2EFE30C-EFDF-4EDC-84EF-F9C3BC4D3322}" srcOrd="1" destOrd="0" presId="urn:microsoft.com/office/officeart/2005/8/layout/hierarchy1"/>
    <dgm:cxn modelId="{102509AE-3231-4C86-9B64-2127C39187F0}" type="presParOf" srcId="{E2EFE30C-EFDF-4EDC-84EF-F9C3BC4D3322}" destId="{A939E468-8082-4577-B2E3-0C0A0ED430D6}" srcOrd="0" destOrd="0" presId="urn:microsoft.com/office/officeart/2005/8/layout/hierarchy1"/>
    <dgm:cxn modelId="{ACBD7C35-CBEE-4BF9-B23D-16F3480ADFD9}" type="presParOf" srcId="{A939E468-8082-4577-B2E3-0C0A0ED430D6}" destId="{03DDCC0C-7FFD-4FDC-BDF3-E9D263C88C7F}" srcOrd="0" destOrd="0" presId="urn:microsoft.com/office/officeart/2005/8/layout/hierarchy1"/>
    <dgm:cxn modelId="{A75A4350-4396-4FCF-A5B6-ABD6E1746830}" type="presParOf" srcId="{A939E468-8082-4577-B2E3-0C0A0ED430D6}" destId="{67D0F34F-F228-418F-99AA-2475D2DE1275}" srcOrd="1" destOrd="0" presId="urn:microsoft.com/office/officeart/2005/8/layout/hierarchy1"/>
    <dgm:cxn modelId="{84A9E6E0-33D5-4479-95DE-BF7227F89906}" type="presParOf" srcId="{E2EFE30C-EFDF-4EDC-84EF-F9C3BC4D3322}" destId="{4D900792-E2E9-46E2-B016-3C9F8D280C1E}" srcOrd="1" destOrd="0" presId="urn:microsoft.com/office/officeart/2005/8/layout/hierarchy1"/>
    <dgm:cxn modelId="{88ADBB02-3576-42D6-9007-D2E5BAAF6ED5}" type="presParOf" srcId="{4D900792-E2E9-46E2-B016-3C9F8D280C1E}" destId="{A3CA13B0-597A-42B1-B995-48C70614EDCA}" srcOrd="0" destOrd="0" presId="urn:microsoft.com/office/officeart/2005/8/layout/hierarchy1"/>
    <dgm:cxn modelId="{3E848CF7-584B-46D6-9B32-9B82B5F57FDA}" type="presParOf" srcId="{4D900792-E2E9-46E2-B016-3C9F8D280C1E}" destId="{9C8284C5-7D59-4654-91A5-B435E9766AA0}" srcOrd="1" destOrd="0" presId="urn:microsoft.com/office/officeart/2005/8/layout/hierarchy1"/>
    <dgm:cxn modelId="{B5268B34-6475-4E8C-B93D-E06D810042D0}" type="presParOf" srcId="{9C8284C5-7D59-4654-91A5-B435E9766AA0}" destId="{B1F29FC9-F931-4C74-8E6A-8E44D1C572BB}" srcOrd="0" destOrd="0" presId="urn:microsoft.com/office/officeart/2005/8/layout/hierarchy1"/>
    <dgm:cxn modelId="{2D40221F-CE91-4BDB-90CF-0C97ED5559E1}" type="presParOf" srcId="{B1F29FC9-F931-4C74-8E6A-8E44D1C572BB}" destId="{BBE837AA-511B-48C4-BC76-5164789F5ABC}" srcOrd="0" destOrd="0" presId="urn:microsoft.com/office/officeart/2005/8/layout/hierarchy1"/>
    <dgm:cxn modelId="{55B89A17-7263-4EC1-9A92-68D2FF3574CE}" type="presParOf" srcId="{B1F29FC9-F931-4C74-8E6A-8E44D1C572BB}" destId="{6A9415F6-F7A9-45FC-A495-53230D15AB2A}" srcOrd="1" destOrd="0" presId="urn:microsoft.com/office/officeart/2005/8/layout/hierarchy1"/>
    <dgm:cxn modelId="{3D95EE81-1AE3-433A-A16F-15430159E1D1}" type="presParOf" srcId="{9C8284C5-7D59-4654-91A5-B435E9766AA0}" destId="{66108066-7125-48FF-A515-B1558DF18384}" srcOrd="1" destOrd="0" presId="urn:microsoft.com/office/officeart/2005/8/layout/hierarchy1"/>
    <dgm:cxn modelId="{D5918EFA-F8DF-458E-9BBA-09B04CCD1C85}" type="presParOf" srcId="{4D900792-E2E9-46E2-B016-3C9F8D280C1E}" destId="{33F085BD-D766-41EE-9651-A92D6E75D58A}" srcOrd="2" destOrd="0" presId="urn:microsoft.com/office/officeart/2005/8/layout/hierarchy1"/>
    <dgm:cxn modelId="{1E66ECCE-75A3-4573-8CED-4640249C94C5}" type="presParOf" srcId="{4D900792-E2E9-46E2-B016-3C9F8D280C1E}" destId="{050B10B5-3260-4EC6-924B-9E9587A5D862}" srcOrd="3" destOrd="0" presId="urn:microsoft.com/office/officeart/2005/8/layout/hierarchy1"/>
    <dgm:cxn modelId="{9888FB04-754D-42A0-AC1E-9E651963DFF4}" type="presParOf" srcId="{050B10B5-3260-4EC6-924B-9E9587A5D862}" destId="{1C2D8E24-4F9E-4907-8B22-B900F3C50F27}" srcOrd="0" destOrd="0" presId="urn:microsoft.com/office/officeart/2005/8/layout/hierarchy1"/>
    <dgm:cxn modelId="{89B34193-AA06-4E8D-8E02-522677990F6E}" type="presParOf" srcId="{1C2D8E24-4F9E-4907-8B22-B900F3C50F27}" destId="{4B0B5452-7564-4784-A724-123BE51219E3}" srcOrd="0" destOrd="0" presId="urn:microsoft.com/office/officeart/2005/8/layout/hierarchy1"/>
    <dgm:cxn modelId="{E3A14208-9B36-4748-8276-13F246DB17A2}" type="presParOf" srcId="{1C2D8E24-4F9E-4907-8B22-B900F3C50F27}" destId="{EFA05207-6B9E-4845-9B05-43A07B47CC55}" srcOrd="1" destOrd="0" presId="urn:microsoft.com/office/officeart/2005/8/layout/hierarchy1"/>
    <dgm:cxn modelId="{4D88E398-02D6-4049-B4B8-E3A6A9BF84E8}" type="presParOf" srcId="{050B10B5-3260-4EC6-924B-9E9587A5D862}" destId="{8302A803-5E7A-4D7B-B3F6-C3C6126D4976}" srcOrd="1" destOrd="0" presId="urn:microsoft.com/office/officeart/2005/8/layout/hierarchy1"/>
    <dgm:cxn modelId="{9ED358DC-F7D5-47B1-BAF0-1EAAF16F6CE9}" type="presParOf" srcId="{4D900792-E2E9-46E2-B016-3C9F8D280C1E}" destId="{31D8F093-34E9-43C5-B7BF-8668FA57066C}" srcOrd="4" destOrd="0" presId="urn:microsoft.com/office/officeart/2005/8/layout/hierarchy1"/>
    <dgm:cxn modelId="{E16E173D-56EC-4123-B81E-8ECF3A3DDAB7}" type="presParOf" srcId="{4D900792-E2E9-46E2-B016-3C9F8D280C1E}" destId="{F8D5F5D2-20AA-4BB6-B8E1-11D44DA5543E}" srcOrd="5" destOrd="0" presId="urn:microsoft.com/office/officeart/2005/8/layout/hierarchy1"/>
    <dgm:cxn modelId="{4B4EC38E-3BF2-4C7F-9615-77AEC590F0B9}" type="presParOf" srcId="{F8D5F5D2-20AA-4BB6-B8E1-11D44DA5543E}" destId="{0C0FFC12-0D8A-4B0B-987A-A787D0F5FADB}" srcOrd="0" destOrd="0" presId="urn:microsoft.com/office/officeart/2005/8/layout/hierarchy1"/>
    <dgm:cxn modelId="{8175846B-0EE1-4180-82D9-C433213A600E}" type="presParOf" srcId="{0C0FFC12-0D8A-4B0B-987A-A787D0F5FADB}" destId="{FA7DB591-13F9-4D8F-8DE1-3624A35E496E}" srcOrd="0" destOrd="0" presId="urn:microsoft.com/office/officeart/2005/8/layout/hierarchy1"/>
    <dgm:cxn modelId="{4A5B8BCA-B521-4E66-B0FE-110DF7FB33DA}" type="presParOf" srcId="{0C0FFC12-0D8A-4B0B-987A-A787D0F5FADB}" destId="{2B2FE61E-5695-4101-9284-CD8FA3619D1E}" srcOrd="1" destOrd="0" presId="urn:microsoft.com/office/officeart/2005/8/layout/hierarchy1"/>
    <dgm:cxn modelId="{14DF6736-3052-4B4A-9F3D-DF0776DDA045}" type="presParOf" srcId="{F8D5F5D2-20AA-4BB6-B8E1-11D44DA5543E}" destId="{B8B18F3C-507F-401D-94B6-7F70CBED9CFA}" srcOrd="1" destOrd="0" presId="urn:microsoft.com/office/officeart/2005/8/layout/hierarchy1"/>
    <dgm:cxn modelId="{8CAB2C97-ADA4-4A89-A5C6-123A1C99591B}" type="presParOf" srcId="{31F56BEC-5A68-4DA5-A08D-BAC9271E2F50}" destId="{5D485B5A-AEAE-414D-9187-DFDB80671406}" srcOrd="2" destOrd="0" presId="urn:microsoft.com/office/officeart/2005/8/layout/hierarchy1"/>
    <dgm:cxn modelId="{0EF872E8-6E6B-4316-8D8B-1CF3ADF269F6}" type="presParOf" srcId="{31F56BEC-5A68-4DA5-A08D-BAC9271E2F50}" destId="{9490D9AA-9F36-49F9-8CA6-F9227DE8D077}" srcOrd="3" destOrd="0" presId="urn:microsoft.com/office/officeart/2005/8/layout/hierarchy1"/>
    <dgm:cxn modelId="{2FF732F8-0051-4AE5-BCA1-DFD14988771F}" type="presParOf" srcId="{9490D9AA-9F36-49F9-8CA6-F9227DE8D077}" destId="{145139BE-4C20-4DC0-B7D0-FB2BE895FA4B}" srcOrd="0" destOrd="0" presId="urn:microsoft.com/office/officeart/2005/8/layout/hierarchy1"/>
    <dgm:cxn modelId="{F9F8F075-6FE0-4A12-82AA-80600C82E6AA}" type="presParOf" srcId="{145139BE-4C20-4DC0-B7D0-FB2BE895FA4B}" destId="{F07301E8-34A6-453C-992E-6CF004E7160B}" srcOrd="0" destOrd="0" presId="urn:microsoft.com/office/officeart/2005/8/layout/hierarchy1"/>
    <dgm:cxn modelId="{90071E73-683A-4C90-8DB5-11FE448AF40C}" type="presParOf" srcId="{145139BE-4C20-4DC0-B7D0-FB2BE895FA4B}" destId="{3A886145-25D4-4BCD-A00E-D9A266239E9B}" srcOrd="1" destOrd="0" presId="urn:microsoft.com/office/officeart/2005/8/layout/hierarchy1"/>
    <dgm:cxn modelId="{29CB458C-2E1B-42B7-A0E7-75A26E8A057D}" type="presParOf" srcId="{9490D9AA-9F36-49F9-8CA6-F9227DE8D077}" destId="{7EE8090C-CCD9-4F9E-BA9C-2D617EA87CFB}" srcOrd="1" destOrd="0" presId="urn:microsoft.com/office/officeart/2005/8/layout/hierarchy1"/>
    <dgm:cxn modelId="{9002B706-D895-4610-9D19-C99C89109388}" type="presParOf" srcId="{7EE8090C-CCD9-4F9E-BA9C-2D617EA87CFB}" destId="{E1AB4CEC-1066-4A68-8248-C665082C4893}" srcOrd="0" destOrd="0" presId="urn:microsoft.com/office/officeart/2005/8/layout/hierarchy1"/>
    <dgm:cxn modelId="{094771B5-9D37-404A-8B23-3C9E7113A2D4}" type="presParOf" srcId="{7EE8090C-CCD9-4F9E-BA9C-2D617EA87CFB}" destId="{A63704AF-A8E2-4B10-8EC8-7864C66ADE1A}" srcOrd="1" destOrd="0" presId="urn:microsoft.com/office/officeart/2005/8/layout/hierarchy1"/>
    <dgm:cxn modelId="{3308B324-F0CB-472D-A622-FC5BEFDF77E9}" type="presParOf" srcId="{A63704AF-A8E2-4B10-8EC8-7864C66ADE1A}" destId="{A7DE34D3-44F5-4848-9A6C-1973F9F5C40E}" srcOrd="0" destOrd="0" presId="urn:microsoft.com/office/officeart/2005/8/layout/hierarchy1"/>
    <dgm:cxn modelId="{70E88C7C-FB53-4911-885F-6A0E4996FEEC}" type="presParOf" srcId="{A7DE34D3-44F5-4848-9A6C-1973F9F5C40E}" destId="{5AF6A16C-97F9-4727-9BBF-962676D5D140}" srcOrd="0" destOrd="0" presId="urn:microsoft.com/office/officeart/2005/8/layout/hierarchy1"/>
    <dgm:cxn modelId="{34B81DB6-2267-41C6-AF42-B7D9AB1DBCFE}" type="presParOf" srcId="{A7DE34D3-44F5-4848-9A6C-1973F9F5C40E}" destId="{02E86368-778E-4041-9AE4-6820C369BDEB}" srcOrd="1" destOrd="0" presId="urn:microsoft.com/office/officeart/2005/8/layout/hierarchy1"/>
    <dgm:cxn modelId="{BC5329CA-61D1-4FEC-BB98-2F6056193FE9}" type="presParOf" srcId="{A63704AF-A8E2-4B10-8EC8-7864C66ADE1A}" destId="{43536010-BE67-4287-BE42-1CC5C81A047F}" srcOrd="1" destOrd="0" presId="urn:microsoft.com/office/officeart/2005/8/layout/hierarchy1"/>
    <dgm:cxn modelId="{E9CE0804-14C3-4D59-B1DE-9B240B3987AD}" type="presParOf" srcId="{7EE8090C-CCD9-4F9E-BA9C-2D617EA87CFB}" destId="{C7E23DE5-CB9C-4EE7-9560-CB1708A860CF}" srcOrd="2" destOrd="0" presId="urn:microsoft.com/office/officeart/2005/8/layout/hierarchy1"/>
    <dgm:cxn modelId="{F1A2C2B3-02B8-4430-A0F7-AB461E69FBE2}" type="presParOf" srcId="{7EE8090C-CCD9-4F9E-BA9C-2D617EA87CFB}" destId="{CB2BFB77-FB87-44F3-85D8-B133D32A97FE}" srcOrd="3" destOrd="0" presId="urn:microsoft.com/office/officeart/2005/8/layout/hierarchy1"/>
    <dgm:cxn modelId="{DA3133C7-2E96-4049-82AD-C0B84D61E47D}" type="presParOf" srcId="{CB2BFB77-FB87-44F3-85D8-B133D32A97FE}" destId="{C15BD11F-8853-41DC-8031-80B7573C7031}" srcOrd="0" destOrd="0" presId="urn:microsoft.com/office/officeart/2005/8/layout/hierarchy1"/>
    <dgm:cxn modelId="{087CD52A-60A1-4C11-9C8C-77BA25373FAA}" type="presParOf" srcId="{C15BD11F-8853-41DC-8031-80B7573C7031}" destId="{45FA09F2-D091-447E-BFC0-ECE1EA088935}" srcOrd="0" destOrd="0" presId="urn:microsoft.com/office/officeart/2005/8/layout/hierarchy1"/>
    <dgm:cxn modelId="{14BD821B-2141-4E3E-8A83-B4A2BCAD205A}" type="presParOf" srcId="{C15BD11F-8853-41DC-8031-80B7573C7031}" destId="{B8AD0FE6-29BD-4615-9E4F-2946C26EAE21}" srcOrd="1" destOrd="0" presId="urn:microsoft.com/office/officeart/2005/8/layout/hierarchy1"/>
    <dgm:cxn modelId="{3B955614-B5B7-457D-A8FA-88F1E61CDFB8}" type="presParOf" srcId="{CB2BFB77-FB87-44F3-85D8-B133D32A97FE}" destId="{A3B31ABE-6947-47AF-A1E0-3197435F10B1}" srcOrd="1" destOrd="0" presId="urn:microsoft.com/office/officeart/2005/8/layout/hierarchy1"/>
    <dgm:cxn modelId="{7F166FF4-A291-4AA9-B5E7-87442FB27899}" type="presParOf" srcId="{7EE8090C-CCD9-4F9E-BA9C-2D617EA87CFB}" destId="{78EE914F-36E9-42FF-9DB6-2404D35DB4BF}" srcOrd="4" destOrd="0" presId="urn:microsoft.com/office/officeart/2005/8/layout/hierarchy1"/>
    <dgm:cxn modelId="{E4E1D06F-A69F-4CE8-8C40-5DF1D8428E5F}" type="presParOf" srcId="{7EE8090C-CCD9-4F9E-BA9C-2D617EA87CFB}" destId="{BCD7B927-A6AB-4EFA-AC81-C893213231AF}" srcOrd="5" destOrd="0" presId="urn:microsoft.com/office/officeart/2005/8/layout/hierarchy1"/>
    <dgm:cxn modelId="{6437B502-2A3F-4F02-A50E-07C36D0A0C76}" type="presParOf" srcId="{BCD7B927-A6AB-4EFA-AC81-C893213231AF}" destId="{D6E5FCFC-1584-4671-98F0-7DD856D05473}" srcOrd="0" destOrd="0" presId="urn:microsoft.com/office/officeart/2005/8/layout/hierarchy1"/>
    <dgm:cxn modelId="{FBA250F9-7B8D-4F45-8D45-55A56A6C6BD5}" type="presParOf" srcId="{D6E5FCFC-1584-4671-98F0-7DD856D05473}" destId="{13A8F1B6-C30D-466F-A536-624EA34B09BD}" srcOrd="0" destOrd="0" presId="urn:microsoft.com/office/officeart/2005/8/layout/hierarchy1"/>
    <dgm:cxn modelId="{56AC4737-0378-4AB2-AC8A-05783B976641}" type="presParOf" srcId="{D6E5FCFC-1584-4671-98F0-7DD856D05473}" destId="{C89BCD45-DAB9-4B75-8EC1-EF44DED75653}" srcOrd="1" destOrd="0" presId="urn:microsoft.com/office/officeart/2005/8/layout/hierarchy1"/>
    <dgm:cxn modelId="{2E6DD2F6-2B19-49BE-94AE-F84FAF042309}" type="presParOf" srcId="{BCD7B927-A6AB-4EFA-AC81-C893213231AF}" destId="{7B6AEA04-F757-450C-955D-03CEA23E5DF9}" srcOrd="1" destOrd="0" presId="urn:microsoft.com/office/officeart/2005/8/layout/hierarchy1"/>
    <dgm:cxn modelId="{3FE9B1E9-3EBB-4886-9259-9E32476F9D37}" type="presParOf" srcId="{7EE8090C-CCD9-4F9E-BA9C-2D617EA87CFB}" destId="{9D8E7859-ABD3-4163-957A-9E94E49F07BC}" srcOrd="6" destOrd="0" presId="urn:microsoft.com/office/officeart/2005/8/layout/hierarchy1"/>
    <dgm:cxn modelId="{5AF5E4BA-D1C3-494D-B298-4523FBE67BA5}" type="presParOf" srcId="{7EE8090C-CCD9-4F9E-BA9C-2D617EA87CFB}" destId="{B1C9C2D3-469D-4D87-83B0-74FE6F742CA5}" srcOrd="7" destOrd="0" presId="urn:microsoft.com/office/officeart/2005/8/layout/hierarchy1"/>
    <dgm:cxn modelId="{527BFB35-412B-4054-BAD0-0C15725E3F46}" type="presParOf" srcId="{B1C9C2D3-469D-4D87-83B0-74FE6F742CA5}" destId="{CBE7B25C-F5C2-43BD-A410-88935DD08CA7}" srcOrd="0" destOrd="0" presId="urn:microsoft.com/office/officeart/2005/8/layout/hierarchy1"/>
    <dgm:cxn modelId="{E9F875C5-975D-495F-9A38-EFA126C830DE}" type="presParOf" srcId="{CBE7B25C-F5C2-43BD-A410-88935DD08CA7}" destId="{4FEAC508-69EC-4A4A-9D4C-355A70A6B63C}" srcOrd="0" destOrd="0" presId="urn:microsoft.com/office/officeart/2005/8/layout/hierarchy1"/>
    <dgm:cxn modelId="{2C33A271-F588-4F4F-AB79-8EEF463151BA}" type="presParOf" srcId="{CBE7B25C-F5C2-43BD-A410-88935DD08CA7}" destId="{C23562D2-E0DD-4801-9041-FA7E281C71AB}" srcOrd="1" destOrd="0" presId="urn:microsoft.com/office/officeart/2005/8/layout/hierarchy1"/>
    <dgm:cxn modelId="{740B5987-CE8A-47C7-8867-9BBF8191CDDF}" type="presParOf" srcId="{B1C9C2D3-469D-4D87-83B0-74FE6F742CA5}" destId="{0B0A9600-7CFA-4475-A405-582728902E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E7859-ABD3-4163-957A-9E94E49F07BC}">
      <dsp:nvSpPr>
        <dsp:cNvPr id="0" name=""/>
        <dsp:cNvSpPr/>
      </dsp:nvSpPr>
      <dsp:spPr>
        <a:xfrm>
          <a:off x="6309185" y="3639430"/>
          <a:ext cx="1993090" cy="1010556"/>
        </a:xfrm>
        <a:custGeom>
          <a:avLst/>
          <a:gdLst/>
          <a:ahLst/>
          <a:cxnLst/>
          <a:rect l="0" t="0" r="0" b="0"/>
          <a:pathLst>
            <a:path>
              <a:moveTo>
                <a:pt x="0" y="0"/>
              </a:moveTo>
              <a:lnTo>
                <a:pt x="0" y="910578"/>
              </a:lnTo>
              <a:lnTo>
                <a:pt x="1993090" y="910578"/>
              </a:lnTo>
              <a:lnTo>
                <a:pt x="199309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E914F-36E9-42FF-9DB6-2404D35DB4BF}">
      <dsp:nvSpPr>
        <dsp:cNvPr id="0" name=""/>
        <dsp:cNvSpPr/>
      </dsp:nvSpPr>
      <dsp:spPr>
        <a:xfrm>
          <a:off x="6309185" y="3639430"/>
          <a:ext cx="674040" cy="1010556"/>
        </a:xfrm>
        <a:custGeom>
          <a:avLst/>
          <a:gdLst/>
          <a:ahLst/>
          <a:cxnLst/>
          <a:rect l="0" t="0" r="0" b="0"/>
          <a:pathLst>
            <a:path>
              <a:moveTo>
                <a:pt x="0" y="0"/>
              </a:moveTo>
              <a:lnTo>
                <a:pt x="0" y="910578"/>
              </a:lnTo>
              <a:lnTo>
                <a:pt x="674040" y="910578"/>
              </a:lnTo>
              <a:lnTo>
                <a:pt x="67404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E23DE5-CB9C-4EE7-9560-CB1708A860CF}">
      <dsp:nvSpPr>
        <dsp:cNvPr id="0" name=""/>
        <dsp:cNvSpPr/>
      </dsp:nvSpPr>
      <dsp:spPr>
        <a:xfrm>
          <a:off x="5664176" y="3639430"/>
          <a:ext cx="645009" cy="1010556"/>
        </a:xfrm>
        <a:custGeom>
          <a:avLst/>
          <a:gdLst/>
          <a:ahLst/>
          <a:cxnLst/>
          <a:rect l="0" t="0" r="0" b="0"/>
          <a:pathLst>
            <a:path>
              <a:moveTo>
                <a:pt x="645009" y="0"/>
              </a:moveTo>
              <a:lnTo>
                <a:pt x="645009" y="910578"/>
              </a:lnTo>
              <a:lnTo>
                <a:pt x="0" y="910578"/>
              </a:lnTo>
              <a:lnTo>
                <a:pt x="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AB4CEC-1066-4A68-8248-C665082C4893}">
      <dsp:nvSpPr>
        <dsp:cNvPr id="0" name=""/>
        <dsp:cNvSpPr/>
      </dsp:nvSpPr>
      <dsp:spPr>
        <a:xfrm>
          <a:off x="4345125" y="3639430"/>
          <a:ext cx="1964059" cy="1010556"/>
        </a:xfrm>
        <a:custGeom>
          <a:avLst/>
          <a:gdLst/>
          <a:ahLst/>
          <a:cxnLst/>
          <a:rect l="0" t="0" r="0" b="0"/>
          <a:pathLst>
            <a:path>
              <a:moveTo>
                <a:pt x="1964059" y="0"/>
              </a:moveTo>
              <a:lnTo>
                <a:pt x="1964059" y="910578"/>
              </a:lnTo>
              <a:lnTo>
                <a:pt x="0" y="910578"/>
              </a:lnTo>
              <a:lnTo>
                <a:pt x="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485B5A-AEAE-414D-9187-DFDB80671406}">
      <dsp:nvSpPr>
        <dsp:cNvPr id="0" name=""/>
        <dsp:cNvSpPr/>
      </dsp:nvSpPr>
      <dsp:spPr>
        <a:xfrm>
          <a:off x="4175023" y="1910432"/>
          <a:ext cx="2134162" cy="444500"/>
        </a:xfrm>
        <a:custGeom>
          <a:avLst/>
          <a:gdLst/>
          <a:ahLst/>
          <a:cxnLst/>
          <a:rect l="0" t="0" r="0" b="0"/>
          <a:pathLst>
            <a:path>
              <a:moveTo>
                <a:pt x="0" y="0"/>
              </a:moveTo>
              <a:lnTo>
                <a:pt x="0" y="344522"/>
              </a:lnTo>
              <a:lnTo>
                <a:pt x="2134162" y="344522"/>
              </a:lnTo>
              <a:lnTo>
                <a:pt x="2134162" y="444500"/>
              </a:lnTo>
            </a:path>
          </a:pathLst>
        </a:custGeom>
        <a:noFill/>
        <a:ln w="425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D8F093-34E9-43C5-B7BF-8668FA57066C}">
      <dsp:nvSpPr>
        <dsp:cNvPr id="0" name=""/>
        <dsp:cNvSpPr/>
      </dsp:nvSpPr>
      <dsp:spPr>
        <a:xfrm>
          <a:off x="2084397" y="4655438"/>
          <a:ext cx="1319050" cy="1010556"/>
        </a:xfrm>
        <a:custGeom>
          <a:avLst/>
          <a:gdLst/>
          <a:ahLst/>
          <a:cxnLst/>
          <a:rect l="0" t="0" r="0" b="0"/>
          <a:pathLst>
            <a:path>
              <a:moveTo>
                <a:pt x="0" y="0"/>
              </a:moveTo>
              <a:lnTo>
                <a:pt x="0" y="910578"/>
              </a:lnTo>
              <a:lnTo>
                <a:pt x="1319050" y="910578"/>
              </a:lnTo>
              <a:lnTo>
                <a:pt x="131905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F085BD-D766-41EE-9651-A92D6E75D58A}">
      <dsp:nvSpPr>
        <dsp:cNvPr id="0" name=""/>
        <dsp:cNvSpPr/>
      </dsp:nvSpPr>
      <dsp:spPr>
        <a:xfrm>
          <a:off x="2038677" y="4655438"/>
          <a:ext cx="91440" cy="1010556"/>
        </a:xfrm>
        <a:custGeom>
          <a:avLst/>
          <a:gdLst/>
          <a:ahLst/>
          <a:cxnLst/>
          <a:rect l="0" t="0" r="0" b="0"/>
          <a:pathLst>
            <a:path>
              <a:moveTo>
                <a:pt x="45720" y="0"/>
              </a:moveTo>
              <a:lnTo>
                <a:pt x="4572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CA13B0-597A-42B1-B995-48C70614EDCA}">
      <dsp:nvSpPr>
        <dsp:cNvPr id="0" name=""/>
        <dsp:cNvSpPr/>
      </dsp:nvSpPr>
      <dsp:spPr>
        <a:xfrm>
          <a:off x="765347" y="4655438"/>
          <a:ext cx="1319050" cy="1010556"/>
        </a:xfrm>
        <a:custGeom>
          <a:avLst/>
          <a:gdLst/>
          <a:ahLst/>
          <a:cxnLst/>
          <a:rect l="0" t="0" r="0" b="0"/>
          <a:pathLst>
            <a:path>
              <a:moveTo>
                <a:pt x="1319050" y="0"/>
              </a:moveTo>
              <a:lnTo>
                <a:pt x="1319050" y="910578"/>
              </a:lnTo>
              <a:lnTo>
                <a:pt x="0" y="910578"/>
              </a:lnTo>
              <a:lnTo>
                <a:pt x="0" y="1010556"/>
              </a:lnTo>
            </a:path>
          </a:pathLst>
        </a:custGeom>
        <a:noFill/>
        <a:ln w="425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37D02-8336-41F1-AE85-458114C40F14}">
      <dsp:nvSpPr>
        <dsp:cNvPr id="0" name=""/>
        <dsp:cNvSpPr/>
      </dsp:nvSpPr>
      <dsp:spPr>
        <a:xfrm>
          <a:off x="2084397" y="1910432"/>
          <a:ext cx="2090626" cy="1460508"/>
        </a:xfrm>
        <a:custGeom>
          <a:avLst/>
          <a:gdLst/>
          <a:ahLst/>
          <a:cxnLst/>
          <a:rect l="0" t="0" r="0" b="0"/>
          <a:pathLst>
            <a:path>
              <a:moveTo>
                <a:pt x="2090626" y="0"/>
              </a:moveTo>
              <a:lnTo>
                <a:pt x="2090626" y="1360530"/>
              </a:lnTo>
              <a:lnTo>
                <a:pt x="0" y="1360530"/>
              </a:lnTo>
              <a:lnTo>
                <a:pt x="0" y="1460508"/>
              </a:lnTo>
            </a:path>
          </a:pathLst>
        </a:custGeom>
        <a:noFill/>
        <a:ln w="425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C7A149-8EEA-43AA-89DF-01E200070E39}">
      <dsp:nvSpPr>
        <dsp:cNvPr id="0" name=""/>
        <dsp:cNvSpPr/>
      </dsp:nvSpPr>
      <dsp:spPr>
        <a:xfrm>
          <a:off x="2880010" y="400044"/>
          <a:ext cx="2590027" cy="1510388"/>
        </a:xfrm>
        <a:prstGeom prst="roundRect">
          <a:avLst>
            <a:gd name="adj" fmla="val 10000"/>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598CE7CD-4510-4461-AAD4-912D40728D2C}">
      <dsp:nvSpPr>
        <dsp:cNvPr id="0" name=""/>
        <dsp:cNvSpPr/>
      </dsp:nvSpPr>
      <dsp:spPr>
        <a:xfrm>
          <a:off x="2999923" y="513962"/>
          <a:ext cx="2590027" cy="151038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Denton County Juvenile Detention Facility  </a:t>
          </a:r>
        </a:p>
        <a:p>
          <a:pPr lvl="0" algn="ctr" defTabSz="889000">
            <a:lnSpc>
              <a:spcPct val="90000"/>
            </a:lnSpc>
            <a:spcBef>
              <a:spcPct val="0"/>
            </a:spcBef>
            <a:spcAft>
              <a:spcPct val="35000"/>
            </a:spcAft>
          </a:pPr>
          <a:r>
            <a:rPr lang="en-US" sz="2000" kern="1200"/>
            <a:t>Sparks Campus</a:t>
          </a:r>
        </a:p>
      </dsp:txBody>
      <dsp:txXfrm>
        <a:off x="3044161" y="558200"/>
        <a:ext cx="2501551" cy="1421912"/>
      </dsp:txXfrm>
    </dsp:sp>
    <dsp:sp modelId="{03DDCC0C-7FFD-4FDC-BDF3-E9D263C88C7F}">
      <dsp:nvSpPr>
        <dsp:cNvPr id="0" name=""/>
        <dsp:cNvSpPr/>
      </dsp:nvSpPr>
      <dsp:spPr>
        <a:xfrm>
          <a:off x="1072981" y="3370941"/>
          <a:ext cx="2022830" cy="1284497"/>
        </a:xfrm>
        <a:prstGeom prst="roundRect">
          <a:avLst>
            <a:gd name="adj" fmla="val 1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67D0F34F-F228-418F-99AA-2475D2DE1275}">
      <dsp:nvSpPr>
        <dsp:cNvPr id="0" name=""/>
        <dsp:cNvSpPr/>
      </dsp:nvSpPr>
      <dsp:spPr>
        <a:xfrm>
          <a:off x="1192895" y="3484859"/>
          <a:ext cx="2022830" cy="12844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P.O.S.T.</a:t>
          </a:r>
        </a:p>
        <a:p>
          <a:pPr lvl="0" algn="ctr" defTabSz="889000">
            <a:lnSpc>
              <a:spcPct val="90000"/>
            </a:lnSpc>
            <a:spcBef>
              <a:spcPct val="0"/>
            </a:spcBef>
            <a:spcAft>
              <a:spcPct val="35000"/>
            </a:spcAft>
          </a:pPr>
          <a:r>
            <a:rPr lang="en-US" sz="1600" kern="1200"/>
            <a:t>Post-Adjudication Program (Long-Term)</a:t>
          </a:r>
        </a:p>
      </dsp:txBody>
      <dsp:txXfrm>
        <a:off x="1230517" y="3522481"/>
        <a:ext cx="1947586" cy="1209253"/>
      </dsp:txXfrm>
    </dsp:sp>
    <dsp:sp modelId="{BBE837AA-511B-48C4-BC76-5164789F5ABC}">
      <dsp:nvSpPr>
        <dsp:cNvPr id="0" name=""/>
        <dsp:cNvSpPr/>
      </dsp:nvSpPr>
      <dsp:spPr>
        <a:xfrm>
          <a:off x="225735" y="5665995"/>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6A9415F6-F7A9-45FC-A495-53230D15AB2A}">
      <dsp:nvSpPr>
        <dsp:cNvPr id="0" name=""/>
        <dsp:cNvSpPr/>
      </dsp:nvSpPr>
      <dsp:spPr>
        <a:xfrm>
          <a:off x="345649" y="5779913"/>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J </a:t>
          </a:r>
          <a:r>
            <a:rPr lang="en-US" sz="1600" kern="1200" dirty="0"/>
            <a:t>- Boys</a:t>
          </a:r>
        </a:p>
      </dsp:txBody>
      <dsp:txXfrm>
        <a:off x="365721" y="5799985"/>
        <a:ext cx="1039078" cy="645162"/>
      </dsp:txXfrm>
    </dsp:sp>
    <dsp:sp modelId="{4B0B5452-7564-4784-A724-123BE51219E3}">
      <dsp:nvSpPr>
        <dsp:cNvPr id="0" name=""/>
        <dsp:cNvSpPr/>
      </dsp:nvSpPr>
      <dsp:spPr>
        <a:xfrm>
          <a:off x="1544785" y="5665995"/>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EFA05207-6B9E-4845-9B05-43A07B47CC55}">
      <dsp:nvSpPr>
        <dsp:cNvPr id="0" name=""/>
        <dsp:cNvSpPr/>
      </dsp:nvSpPr>
      <dsp:spPr>
        <a:xfrm>
          <a:off x="1664699" y="5779913"/>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K </a:t>
          </a:r>
          <a:r>
            <a:rPr lang="en-US" sz="1600" kern="1200" dirty="0"/>
            <a:t>- </a:t>
          </a:r>
          <a:r>
            <a:rPr lang="en-US" sz="1600" kern="1200" dirty="0" smtClean="0"/>
            <a:t>Girls</a:t>
          </a:r>
          <a:endParaRPr lang="en-US" sz="1600" kern="1200" dirty="0"/>
        </a:p>
      </dsp:txBody>
      <dsp:txXfrm>
        <a:off x="1684771" y="5799985"/>
        <a:ext cx="1039078" cy="645162"/>
      </dsp:txXfrm>
    </dsp:sp>
    <dsp:sp modelId="{FA7DB591-13F9-4D8F-8DE1-3624A35E496E}">
      <dsp:nvSpPr>
        <dsp:cNvPr id="0" name=""/>
        <dsp:cNvSpPr/>
      </dsp:nvSpPr>
      <dsp:spPr>
        <a:xfrm>
          <a:off x="2863836" y="5665995"/>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2B2FE61E-5695-4101-9284-CD8FA3619D1E}">
      <dsp:nvSpPr>
        <dsp:cNvPr id="0" name=""/>
        <dsp:cNvSpPr/>
      </dsp:nvSpPr>
      <dsp:spPr>
        <a:xfrm>
          <a:off x="2983749" y="5779913"/>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L </a:t>
          </a:r>
          <a:r>
            <a:rPr lang="en-US" sz="1600" kern="1200" dirty="0"/>
            <a:t>- </a:t>
          </a:r>
          <a:r>
            <a:rPr lang="en-US" sz="1600" kern="1200" dirty="0" smtClean="0"/>
            <a:t>Boys</a:t>
          </a:r>
          <a:endParaRPr lang="en-US" sz="1600" kern="1200" dirty="0"/>
        </a:p>
      </dsp:txBody>
      <dsp:txXfrm>
        <a:off x="3003821" y="5799985"/>
        <a:ext cx="1039078" cy="645162"/>
      </dsp:txXfrm>
    </dsp:sp>
    <dsp:sp modelId="{F07301E8-34A6-453C-992E-6CF004E7160B}">
      <dsp:nvSpPr>
        <dsp:cNvPr id="0" name=""/>
        <dsp:cNvSpPr/>
      </dsp:nvSpPr>
      <dsp:spPr>
        <a:xfrm>
          <a:off x="5297770" y="2354933"/>
          <a:ext cx="2022830" cy="1284497"/>
        </a:xfrm>
        <a:prstGeom prst="roundRect">
          <a:avLst>
            <a:gd name="adj" fmla="val 10000"/>
          </a:avLst>
        </a:prstGeom>
        <a:gradFill rotWithShape="0">
          <a:gsLst>
            <a:gs pos="0">
              <a:schemeClr val="accent5">
                <a:hueOff val="0"/>
                <a:satOff val="0"/>
                <a:lumOff val="0"/>
                <a:alphaOff val="0"/>
                <a:shade val="45000"/>
                <a:satMod val="155000"/>
              </a:schemeClr>
            </a:gs>
            <a:gs pos="60000">
              <a:schemeClr val="accent5">
                <a:hueOff val="0"/>
                <a:satOff val="0"/>
                <a:lumOff val="0"/>
                <a:alphaOff val="0"/>
                <a:shade val="95000"/>
                <a:satMod val="150000"/>
              </a:schemeClr>
            </a:gs>
            <a:gs pos="100000">
              <a:schemeClr val="accent5">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3A886145-25D4-4BCD-A00E-D9A266239E9B}">
      <dsp:nvSpPr>
        <dsp:cNvPr id="0" name=""/>
        <dsp:cNvSpPr/>
      </dsp:nvSpPr>
      <dsp:spPr>
        <a:xfrm>
          <a:off x="5417684" y="2468851"/>
          <a:ext cx="2022830" cy="128449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Detention</a:t>
          </a:r>
        </a:p>
        <a:p>
          <a:pPr lvl="0" algn="ctr" defTabSz="889000">
            <a:lnSpc>
              <a:spcPct val="90000"/>
            </a:lnSpc>
            <a:spcBef>
              <a:spcPct val="0"/>
            </a:spcBef>
            <a:spcAft>
              <a:spcPct val="35000"/>
            </a:spcAft>
          </a:pPr>
          <a:r>
            <a:rPr lang="en-US" sz="1600" kern="1200"/>
            <a:t>Pre-Adjudication Program (Short-Term</a:t>
          </a:r>
          <a:r>
            <a:rPr lang="en-US" sz="1400" kern="1200"/>
            <a:t>)</a:t>
          </a:r>
        </a:p>
      </dsp:txBody>
      <dsp:txXfrm>
        <a:off x="5455306" y="2506473"/>
        <a:ext cx="1947586" cy="1209253"/>
      </dsp:txXfrm>
    </dsp:sp>
    <dsp:sp modelId="{5AF6A16C-97F9-4727-9BBF-962676D5D140}">
      <dsp:nvSpPr>
        <dsp:cNvPr id="0" name=""/>
        <dsp:cNvSpPr/>
      </dsp:nvSpPr>
      <dsp:spPr>
        <a:xfrm>
          <a:off x="3805514" y="4649987"/>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02E86368-778E-4041-9AE4-6820C369BDEB}">
      <dsp:nvSpPr>
        <dsp:cNvPr id="0" name=""/>
        <dsp:cNvSpPr/>
      </dsp:nvSpPr>
      <dsp:spPr>
        <a:xfrm>
          <a:off x="3925428" y="4763905"/>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C </a:t>
          </a:r>
          <a:r>
            <a:rPr lang="en-US" sz="1600" kern="1200" dirty="0"/>
            <a:t>- Boys</a:t>
          </a:r>
        </a:p>
      </dsp:txBody>
      <dsp:txXfrm>
        <a:off x="3945500" y="4783977"/>
        <a:ext cx="1039078" cy="645162"/>
      </dsp:txXfrm>
    </dsp:sp>
    <dsp:sp modelId="{45FA09F2-D091-447E-BFC0-ECE1EA088935}">
      <dsp:nvSpPr>
        <dsp:cNvPr id="0" name=""/>
        <dsp:cNvSpPr/>
      </dsp:nvSpPr>
      <dsp:spPr>
        <a:xfrm>
          <a:off x="5124564" y="4649987"/>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B8AD0FE6-29BD-4615-9E4F-2946C26EAE21}">
      <dsp:nvSpPr>
        <dsp:cNvPr id="0" name=""/>
        <dsp:cNvSpPr/>
      </dsp:nvSpPr>
      <dsp:spPr>
        <a:xfrm>
          <a:off x="5244478" y="4763905"/>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D </a:t>
          </a:r>
          <a:r>
            <a:rPr lang="en-US" sz="1600" kern="1200" dirty="0"/>
            <a:t>- </a:t>
          </a:r>
          <a:r>
            <a:rPr lang="en-US" sz="1600" kern="1200" dirty="0" smtClean="0"/>
            <a:t>Boys</a:t>
          </a:r>
          <a:endParaRPr lang="en-US" sz="1600" kern="1200" dirty="0"/>
        </a:p>
      </dsp:txBody>
      <dsp:txXfrm>
        <a:off x="5264550" y="4783977"/>
        <a:ext cx="1039078" cy="645162"/>
      </dsp:txXfrm>
    </dsp:sp>
    <dsp:sp modelId="{13A8F1B6-C30D-466F-A536-624EA34B09BD}">
      <dsp:nvSpPr>
        <dsp:cNvPr id="0" name=""/>
        <dsp:cNvSpPr/>
      </dsp:nvSpPr>
      <dsp:spPr>
        <a:xfrm>
          <a:off x="6443614" y="4649987"/>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C89BCD45-DAB9-4B75-8EC1-EF44DED75653}">
      <dsp:nvSpPr>
        <dsp:cNvPr id="0" name=""/>
        <dsp:cNvSpPr/>
      </dsp:nvSpPr>
      <dsp:spPr>
        <a:xfrm>
          <a:off x="6563528" y="4763905"/>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F </a:t>
          </a:r>
          <a:r>
            <a:rPr lang="en-US" sz="1600" kern="1200" dirty="0"/>
            <a:t>- Boys</a:t>
          </a:r>
        </a:p>
      </dsp:txBody>
      <dsp:txXfrm>
        <a:off x="6583600" y="4783977"/>
        <a:ext cx="1039078" cy="645162"/>
      </dsp:txXfrm>
    </dsp:sp>
    <dsp:sp modelId="{4FEAC508-69EC-4A4A-9D4C-355A70A6B63C}">
      <dsp:nvSpPr>
        <dsp:cNvPr id="0" name=""/>
        <dsp:cNvSpPr/>
      </dsp:nvSpPr>
      <dsp:spPr>
        <a:xfrm>
          <a:off x="7762665" y="4649987"/>
          <a:ext cx="1079222" cy="685306"/>
        </a:xfrm>
        <a:prstGeom prst="roundRect">
          <a:avLst>
            <a:gd name="adj" fmla="val 10000"/>
          </a:avLst>
        </a:prstGeom>
        <a:gradFill rotWithShape="0">
          <a:gsLst>
            <a:gs pos="0">
              <a:schemeClr val="accent6">
                <a:hueOff val="0"/>
                <a:satOff val="0"/>
                <a:lumOff val="0"/>
                <a:alphaOff val="0"/>
                <a:shade val="45000"/>
                <a:satMod val="155000"/>
              </a:schemeClr>
            </a:gs>
            <a:gs pos="60000">
              <a:schemeClr val="accent6">
                <a:hueOff val="0"/>
                <a:satOff val="0"/>
                <a:lumOff val="0"/>
                <a:alphaOff val="0"/>
                <a:shade val="95000"/>
                <a:satMod val="150000"/>
              </a:schemeClr>
            </a:gs>
            <a:gs pos="100000">
              <a:schemeClr val="accent6">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sp>
    <dsp:sp modelId="{C23562D2-E0DD-4801-9041-FA7E281C71AB}">
      <dsp:nvSpPr>
        <dsp:cNvPr id="0" name=""/>
        <dsp:cNvSpPr/>
      </dsp:nvSpPr>
      <dsp:spPr>
        <a:xfrm>
          <a:off x="7882578" y="4763905"/>
          <a:ext cx="1079222" cy="68530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65500" dist="38100" dir="5400000"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Section </a:t>
          </a:r>
          <a:r>
            <a:rPr lang="en-US" sz="1600" kern="1200" dirty="0" smtClean="0"/>
            <a:t>G </a:t>
          </a:r>
          <a:r>
            <a:rPr lang="en-US" sz="1600" kern="1200" dirty="0"/>
            <a:t>- </a:t>
          </a:r>
          <a:r>
            <a:rPr lang="en-US" sz="1600" kern="1200" dirty="0" smtClean="0"/>
            <a:t>Girls</a:t>
          </a:r>
          <a:endParaRPr lang="en-US" sz="1600" kern="1200" dirty="0"/>
        </a:p>
      </dsp:txBody>
      <dsp:txXfrm>
        <a:off x="7902650" y="4783977"/>
        <a:ext cx="1039078" cy="6451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F80127-F6C5-48D3-931E-A410CC035D0A}" type="datetimeFigureOut">
              <a:rPr lang="en-US" smtClean="0"/>
              <a:pPr/>
              <a:t>10/31/2014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53D2C0-4C70-41EF-935F-0F2EE1FB2CA8}" type="slidenum">
              <a:rPr lang="en-US" smtClean="0"/>
              <a:pPr/>
              <a:t>‹#›</a:t>
            </a:fld>
            <a:endParaRPr lang="en-US"/>
          </a:p>
        </p:txBody>
      </p:sp>
    </p:spTree>
    <p:extLst>
      <p:ext uri="{BB962C8B-B14F-4D97-AF65-F5344CB8AC3E}">
        <p14:creationId xmlns:p14="http://schemas.microsoft.com/office/powerpoint/2010/main" val="59180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3600" b="1" i="0" dirty="0" smtClean="0">
                <a:solidFill>
                  <a:schemeClr val="bg1"/>
                </a:solidFill>
              </a:rPr>
              <a:t>NEW CONSTRUCTION COMPLETED</a:t>
            </a:r>
            <a:endParaRPr lang="en-US" sz="3600" b="1" i="0" dirty="0">
              <a:solidFill>
                <a:schemeClr val="bg1"/>
              </a:solidFill>
            </a:endParaRPr>
          </a:p>
        </p:txBody>
      </p:sp>
      <p:sp>
        <p:nvSpPr>
          <p:cNvPr id="4" name="Slide Number Placeholder 3"/>
          <p:cNvSpPr>
            <a:spLocks noGrp="1"/>
          </p:cNvSpPr>
          <p:nvPr>
            <p:ph type="sldNum" sz="quarter" idx="10"/>
          </p:nvPr>
        </p:nvSpPr>
        <p:spPr/>
        <p:txBody>
          <a:bodyPr/>
          <a:lstStyle/>
          <a:p>
            <a:fld id="{5753D2C0-4C70-41EF-935F-0F2EE1FB2CA8}" type="slidenum">
              <a:rPr lang="en-US" smtClean="0"/>
              <a:pPr/>
              <a:t>6</a:t>
            </a:fld>
            <a:endParaRPr lang="en-US"/>
          </a:p>
        </p:txBody>
      </p:sp>
    </p:spTree>
    <p:extLst>
      <p:ext uri="{BB962C8B-B14F-4D97-AF65-F5344CB8AC3E}">
        <p14:creationId xmlns:p14="http://schemas.microsoft.com/office/powerpoint/2010/main" val="249063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NEW POST-</a:t>
            </a:r>
            <a:r>
              <a:rPr lang="en-US" sz="1600" b="1" baseline="0" dirty="0" smtClean="0"/>
              <a:t> ADJUDICATION JOE DALE SPARKS CAMPUS WING</a:t>
            </a:r>
            <a:endParaRPr lang="en-US" sz="1600" b="1" dirty="0"/>
          </a:p>
        </p:txBody>
      </p:sp>
      <p:sp>
        <p:nvSpPr>
          <p:cNvPr id="4" name="Slide Number Placeholder 3"/>
          <p:cNvSpPr>
            <a:spLocks noGrp="1"/>
          </p:cNvSpPr>
          <p:nvPr>
            <p:ph type="sldNum" sz="quarter" idx="10"/>
          </p:nvPr>
        </p:nvSpPr>
        <p:spPr/>
        <p:txBody>
          <a:bodyPr/>
          <a:lstStyle/>
          <a:p>
            <a:fld id="{5753D2C0-4C70-41EF-935F-0F2EE1FB2CA8}" type="slidenum">
              <a:rPr lang="en-US" smtClean="0"/>
              <a:pPr/>
              <a:t>7</a:t>
            </a:fld>
            <a:endParaRPr lang="en-US"/>
          </a:p>
        </p:txBody>
      </p:sp>
    </p:spTree>
    <p:extLst>
      <p:ext uri="{BB962C8B-B14F-4D97-AF65-F5344CB8AC3E}">
        <p14:creationId xmlns:p14="http://schemas.microsoft.com/office/powerpoint/2010/main" val="399803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NEW POST-ADJUDICATION STUDENT LIVING SECTIONS</a:t>
            </a:r>
            <a:endParaRPr lang="en-US" b="1" dirty="0"/>
          </a:p>
        </p:txBody>
      </p:sp>
      <p:sp>
        <p:nvSpPr>
          <p:cNvPr id="4" name="Slide Number Placeholder 3"/>
          <p:cNvSpPr>
            <a:spLocks noGrp="1"/>
          </p:cNvSpPr>
          <p:nvPr>
            <p:ph type="sldNum" sz="quarter" idx="10"/>
          </p:nvPr>
        </p:nvSpPr>
        <p:spPr/>
        <p:txBody>
          <a:bodyPr/>
          <a:lstStyle/>
          <a:p>
            <a:fld id="{5753D2C0-4C70-41EF-935F-0F2EE1FB2CA8}" type="slidenum">
              <a:rPr lang="en-US" smtClean="0"/>
              <a:pPr/>
              <a:t>8</a:t>
            </a:fld>
            <a:endParaRPr lang="en-US"/>
          </a:p>
        </p:txBody>
      </p:sp>
    </p:spTree>
    <p:extLst>
      <p:ext uri="{BB962C8B-B14F-4D97-AF65-F5344CB8AC3E}">
        <p14:creationId xmlns:p14="http://schemas.microsoft.com/office/powerpoint/2010/main" val="48395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smtClean="0"/>
              <a:t>NEW POST-ADJUDICATION AND JJAEP GYMNASIUM AND CAFETORIUM</a:t>
            </a:r>
            <a:endParaRPr lang="en-US" sz="1600" b="1" dirty="0"/>
          </a:p>
        </p:txBody>
      </p:sp>
      <p:sp>
        <p:nvSpPr>
          <p:cNvPr id="4" name="Slide Number Placeholder 3"/>
          <p:cNvSpPr>
            <a:spLocks noGrp="1"/>
          </p:cNvSpPr>
          <p:nvPr>
            <p:ph type="sldNum" sz="quarter" idx="10"/>
          </p:nvPr>
        </p:nvSpPr>
        <p:spPr/>
        <p:txBody>
          <a:bodyPr/>
          <a:lstStyle/>
          <a:p>
            <a:fld id="{5753D2C0-4C70-41EF-935F-0F2EE1FB2CA8}" type="slidenum">
              <a:rPr lang="en-US" smtClean="0"/>
              <a:pPr/>
              <a:t>9</a:t>
            </a:fld>
            <a:endParaRPr lang="en-US"/>
          </a:p>
        </p:txBody>
      </p:sp>
    </p:spTree>
    <p:extLst>
      <p:ext uri="{BB962C8B-B14F-4D97-AF65-F5344CB8AC3E}">
        <p14:creationId xmlns:p14="http://schemas.microsoft.com/office/powerpoint/2010/main" val="259391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3600" b="1" dirty="0" smtClean="0"/>
              <a:t>JOE DALE SPARKS LIBRARY</a:t>
            </a:r>
            <a:endParaRPr lang="en-US" sz="3600" b="1" dirty="0"/>
          </a:p>
        </p:txBody>
      </p:sp>
      <p:sp>
        <p:nvSpPr>
          <p:cNvPr id="4" name="Slide Number Placeholder 3"/>
          <p:cNvSpPr>
            <a:spLocks noGrp="1"/>
          </p:cNvSpPr>
          <p:nvPr>
            <p:ph type="sldNum" sz="quarter" idx="10"/>
          </p:nvPr>
        </p:nvSpPr>
        <p:spPr/>
        <p:txBody>
          <a:bodyPr/>
          <a:lstStyle/>
          <a:p>
            <a:fld id="{5753D2C0-4C70-41EF-935F-0F2EE1FB2CA8}" type="slidenum">
              <a:rPr lang="en-US" smtClean="0"/>
              <a:pPr/>
              <a:t>12</a:t>
            </a:fld>
            <a:endParaRPr lang="en-US"/>
          </a:p>
        </p:txBody>
      </p:sp>
    </p:spTree>
    <p:extLst>
      <p:ext uri="{BB962C8B-B14F-4D97-AF65-F5344CB8AC3E}">
        <p14:creationId xmlns:p14="http://schemas.microsoft.com/office/powerpoint/2010/main" val="113823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smtClean="0"/>
              <a:t>STUDENT</a:t>
            </a:r>
            <a:r>
              <a:rPr lang="en-US" sz="1600" b="1" baseline="0" smtClean="0"/>
              <a:t> ART PROJECT</a:t>
            </a:r>
            <a:endParaRPr lang="en-US" sz="1600" b="1"/>
          </a:p>
        </p:txBody>
      </p:sp>
      <p:sp>
        <p:nvSpPr>
          <p:cNvPr id="4" name="Slide Number Placeholder 3"/>
          <p:cNvSpPr>
            <a:spLocks noGrp="1"/>
          </p:cNvSpPr>
          <p:nvPr>
            <p:ph type="sldNum" sz="quarter" idx="10"/>
          </p:nvPr>
        </p:nvSpPr>
        <p:spPr/>
        <p:txBody>
          <a:bodyPr/>
          <a:lstStyle/>
          <a:p>
            <a:fld id="{5753D2C0-4C70-41EF-935F-0F2EE1FB2CA8}" type="slidenum">
              <a:rPr lang="en-US" smtClean="0"/>
              <a:pPr/>
              <a:t>14</a:t>
            </a:fld>
            <a:endParaRPr lang="en-US"/>
          </a:p>
        </p:txBody>
      </p:sp>
    </p:spTree>
    <p:extLst>
      <p:ext uri="{BB962C8B-B14F-4D97-AF65-F5344CB8AC3E}">
        <p14:creationId xmlns:p14="http://schemas.microsoft.com/office/powerpoint/2010/main" val="16197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116238-38DD-4217-8A9B-1E13C7EC14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93B343-8D22-40E9-9B5C-5B0A27A756A9}" type="datetimeFigureOut">
              <a:rPr lang="en-US" smtClean="0"/>
              <a:pPr/>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B116238-38DD-4217-8A9B-1E13C7EC14A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993B343-8D22-40E9-9B5C-5B0A27A756A9}" type="datetimeFigureOut">
              <a:rPr lang="en-US" smtClean="0"/>
              <a:pPr/>
              <a:t>10/31/2014</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116238-38DD-4217-8A9B-1E13C7EC14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Excel_Worksheet1.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772400" cy="1828800"/>
          </a:xfrm>
        </p:spPr>
        <p:txBody>
          <a:bodyPr>
            <a:normAutofit/>
          </a:bodyPr>
          <a:lstStyle/>
          <a:p>
            <a:r>
              <a:rPr lang="en-US" b="1" dirty="0" smtClean="0">
                <a:solidFill>
                  <a:schemeClr val="bg2">
                    <a:lumMod val="50000"/>
                  </a:schemeClr>
                </a:solidFill>
              </a:rPr>
              <a:t>Denton County Juvenile Detention Center</a:t>
            </a:r>
            <a:r>
              <a:rPr lang="en-US" dirty="0" smtClean="0"/>
              <a:t>	</a:t>
            </a:r>
            <a:endParaRPr lang="en-US" dirty="0"/>
          </a:p>
        </p:txBody>
      </p:sp>
      <p:sp>
        <p:nvSpPr>
          <p:cNvPr id="3" name="Subtitle 2"/>
          <p:cNvSpPr>
            <a:spLocks noGrp="1"/>
          </p:cNvSpPr>
          <p:nvPr>
            <p:ph type="subTitle" idx="1"/>
          </p:nvPr>
        </p:nvSpPr>
        <p:spPr>
          <a:xfrm>
            <a:off x="838200" y="2514600"/>
            <a:ext cx="7772400" cy="1094232"/>
          </a:xfrm>
        </p:spPr>
        <p:txBody>
          <a:bodyPr>
            <a:normAutofit fontScale="92500" lnSpcReduction="10000"/>
          </a:bodyPr>
          <a:lstStyle/>
          <a:p>
            <a:r>
              <a:rPr lang="en-US" b="1" dirty="0" smtClean="0">
                <a:solidFill>
                  <a:srgbClr val="0070C0"/>
                </a:solidFill>
              </a:rPr>
              <a:t>Joe Dale Sparks Campus</a:t>
            </a:r>
          </a:p>
          <a:p>
            <a:endParaRPr lang="en-US" b="1" dirty="0">
              <a:solidFill>
                <a:srgbClr val="0070C0"/>
              </a:solidFill>
            </a:endParaRPr>
          </a:p>
          <a:p>
            <a:r>
              <a:rPr lang="en-US" b="1" i="1" dirty="0" smtClean="0">
                <a:solidFill>
                  <a:srgbClr val="0070C0"/>
                </a:solidFill>
              </a:rPr>
              <a:t>We strive </a:t>
            </a:r>
            <a:r>
              <a:rPr lang="en-US" b="1" i="1" dirty="0">
                <a:solidFill>
                  <a:srgbClr val="0070C0"/>
                </a:solidFill>
              </a:rPr>
              <a:t>to create a safe, positive, and nurturing learning environment where all students can succeed.</a:t>
            </a:r>
          </a:p>
        </p:txBody>
      </p:sp>
      <p:pic>
        <p:nvPicPr>
          <p:cNvPr id="4" name="Picture 3" descr="Spartan.jpg"/>
          <p:cNvPicPr>
            <a:picLocks noChangeAspect="1"/>
          </p:cNvPicPr>
          <p:nvPr/>
        </p:nvPicPr>
        <p:blipFill>
          <a:blip r:embed="rId2" cstate="print"/>
          <a:stretch>
            <a:fillRect/>
          </a:stretch>
        </p:blipFill>
        <p:spPr>
          <a:xfrm>
            <a:off x="609600" y="3962400"/>
            <a:ext cx="2133599" cy="22051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19250612"/>
              </p:ext>
            </p:extLst>
          </p:nvPr>
        </p:nvGraphicFramePr>
        <p:xfrm>
          <a:off x="7257" y="3628"/>
          <a:ext cx="9129486" cy="6850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6629400" cy="2585323"/>
          </a:xfrm>
          <a:prstGeom prst="rect">
            <a:avLst/>
          </a:prstGeom>
        </p:spPr>
        <p:txBody>
          <a:bodyPr wrap="square">
            <a:spAutoFit/>
          </a:bodyPr>
          <a:lstStyle/>
          <a:p>
            <a:r>
              <a:rPr lang="en-US" dirty="0" smtClean="0"/>
              <a:t>76 secure individual rooms with the ability to authorize more rooms if the need arises. The rooms include separate sections for boys and girls.</a:t>
            </a:r>
          </a:p>
          <a:p>
            <a:r>
              <a:rPr lang="en-US" dirty="0" smtClean="0"/>
              <a:t>A day area configured for each section</a:t>
            </a:r>
          </a:p>
          <a:p>
            <a:r>
              <a:rPr lang="en-US" dirty="0" smtClean="0"/>
              <a:t>Two indoor gyms and cafeteria’s</a:t>
            </a:r>
          </a:p>
          <a:p>
            <a:r>
              <a:rPr lang="en-US" dirty="0" smtClean="0"/>
              <a:t>A library</a:t>
            </a:r>
          </a:p>
          <a:p>
            <a:r>
              <a:rPr lang="en-US" dirty="0" smtClean="0"/>
              <a:t>Counseling areas</a:t>
            </a:r>
          </a:p>
          <a:p>
            <a:r>
              <a:rPr lang="en-US" dirty="0" smtClean="0"/>
              <a:t>Classrooms</a:t>
            </a:r>
          </a:p>
          <a:p>
            <a:r>
              <a:rPr lang="en-US" dirty="0" smtClean="0"/>
              <a:t>Indoor and Outdoor recreation areas</a:t>
            </a:r>
            <a:endParaRPr lang="en-US" dirty="0"/>
          </a:p>
        </p:txBody>
      </p:sp>
      <p:pic>
        <p:nvPicPr>
          <p:cNvPr id="3" name="Picture 2" descr="Sparks Students in Group.jpg"/>
          <p:cNvPicPr>
            <a:picLocks noChangeAspect="1"/>
          </p:cNvPicPr>
          <p:nvPr/>
        </p:nvPicPr>
        <p:blipFill>
          <a:blip r:embed="rId2"/>
          <a:stretch>
            <a:fillRect/>
          </a:stretch>
        </p:blipFill>
        <p:spPr>
          <a:xfrm rot="10800000" flipV="1">
            <a:off x="4072962" y="4495800"/>
            <a:ext cx="3699438" cy="1828800"/>
          </a:xfrm>
          <a:prstGeom prst="rect">
            <a:avLst/>
          </a:prstGeom>
        </p:spPr>
      </p:pic>
      <p:pic>
        <p:nvPicPr>
          <p:cNvPr id="4" name="Picture 3" descr="Sparks Library.gif"/>
          <p:cNvPicPr>
            <a:picLocks noChangeAspect="1"/>
          </p:cNvPicPr>
          <p:nvPr/>
        </p:nvPicPr>
        <p:blipFill>
          <a:blip r:embed="rId3"/>
          <a:stretch>
            <a:fillRect/>
          </a:stretch>
        </p:blipFill>
        <p:spPr>
          <a:xfrm>
            <a:off x="5867400" y="1245170"/>
            <a:ext cx="2352675" cy="2869630"/>
          </a:xfrm>
          <a:prstGeom prst="rect">
            <a:avLst/>
          </a:prstGeom>
        </p:spPr>
      </p:pic>
      <p:pic>
        <p:nvPicPr>
          <p:cNvPr id="5" name="Picture 4" descr="Sparks Students Petting Aniumals.jpg"/>
          <p:cNvPicPr>
            <a:picLocks noChangeAspect="1"/>
          </p:cNvPicPr>
          <p:nvPr/>
        </p:nvPicPr>
        <p:blipFill>
          <a:blip r:embed="rId4"/>
          <a:stretch>
            <a:fillRect/>
          </a:stretch>
        </p:blipFill>
        <p:spPr>
          <a:xfrm>
            <a:off x="1219200" y="3346450"/>
            <a:ext cx="2628900" cy="2701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rary.jpg"/>
          <p:cNvPicPr>
            <a:picLocks noChangeAspect="1"/>
          </p:cNvPicPr>
          <p:nvPr/>
        </p:nvPicPr>
        <p:blipFill>
          <a:blip r:embed="rId3"/>
          <a:stretch>
            <a:fillRect/>
          </a:stretch>
        </p:blipFill>
        <p:spPr>
          <a:xfrm>
            <a:off x="268793" y="304800"/>
            <a:ext cx="8747389" cy="6248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OLYMPIC HAPPENINGS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457200"/>
            <a:ext cx="4724400" cy="4416425"/>
          </a:xfrm>
        </p:spPr>
      </p:pic>
    </p:spTree>
    <p:extLst>
      <p:ext uri="{BB962C8B-B14F-4D97-AF65-F5344CB8AC3E}">
        <p14:creationId xmlns:p14="http://schemas.microsoft.com/office/powerpoint/2010/main" val="340488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43100" y="-723900"/>
            <a:ext cx="5334000" cy="7848600"/>
          </a:xfrm>
          <a:prstGeom prst="rect">
            <a:avLst/>
          </a:prstGeom>
        </p:spPr>
      </p:pic>
    </p:spTree>
    <p:extLst>
      <p:ext uri="{BB962C8B-B14F-4D97-AF65-F5344CB8AC3E}">
        <p14:creationId xmlns:p14="http://schemas.microsoft.com/office/powerpoint/2010/main" val="1534865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Sparks Art Class Display</a:t>
            </a:r>
            <a:endParaRPr lang="en-US" dirty="0"/>
          </a:p>
        </p:txBody>
      </p:sp>
      <p:sp>
        <p:nvSpPr>
          <p:cNvPr id="3" name="Content Placeholder 2"/>
          <p:cNvSpPr>
            <a:spLocks noGrp="1"/>
          </p:cNvSpPr>
          <p:nvPr>
            <p:ph sz="half" idx="1"/>
          </p:nvPr>
        </p:nvSpPr>
        <p:spPr/>
        <p:txBody>
          <a:bodyPr/>
          <a:lstStyle/>
          <a:p>
            <a:r>
              <a:rPr lang="en-US" dirty="0" smtClean="0"/>
              <a:t>Day of the Dead</a:t>
            </a:r>
          </a:p>
          <a:p>
            <a:r>
              <a:rPr lang="en-US" dirty="0" smtClean="0"/>
              <a:t>Ms. Bourgeois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3940175" y="629444"/>
            <a:ext cx="3930650" cy="4191000"/>
          </a:xfrm>
        </p:spPr>
      </p:pic>
    </p:spTree>
    <p:extLst>
      <p:ext uri="{BB962C8B-B14F-4D97-AF65-F5344CB8AC3E}">
        <p14:creationId xmlns:p14="http://schemas.microsoft.com/office/powerpoint/2010/main" val="2244655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26012222"/>
              </p:ext>
            </p:extLst>
          </p:nvPr>
        </p:nvGraphicFramePr>
        <p:xfrm>
          <a:off x="1143000" y="990600"/>
          <a:ext cx="6399213" cy="5046663"/>
        </p:xfrm>
        <a:graphic>
          <a:graphicData uri="http://schemas.openxmlformats.org/presentationml/2006/ole">
            <mc:AlternateContent xmlns:mc="http://schemas.openxmlformats.org/markup-compatibility/2006">
              <mc:Choice xmlns:v="urn:schemas-microsoft-com:vml" Requires="v">
                <p:oleObj spid="_x0000_s3077" name="Worksheet" r:id="rId4" imgW="10648849" imgH="7743757" progId="Excel.Sheet.12">
                  <p:embed/>
                </p:oleObj>
              </mc:Choice>
              <mc:Fallback>
                <p:oleObj name="Worksheet" r:id="rId4" imgW="10648849" imgH="7743757" progId="Excel.Sheet.12">
                  <p:embed/>
                  <p:pic>
                    <p:nvPicPr>
                      <p:cNvPr id="0" name=""/>
                      <p:cNvPicPr/>
                      <p:nvPr/>
                    </p:nvPicPr>
                    <p:blipFill>
                      <a:blip r:embed="rId5"/>
                      <a:stretch>
                        <a:fillRect/>
                      </a:stretch>
                    </p:blipFill>
                    <p:spPr>
                      <a:xfrm>
                        <a:off x="1143000" y="990600"/>
                        <a:ext cx="6399213" cy="5046663"/>
                      </a:xfrm>
                      <a:prstGeom prst="rect">
                        <a:avLst/>
                      </a:prstGeom>
                    </p:spPr>
                  </p:pic>
                </p:oleObj>
              </mc:Fallback>
            </mc:AlternateContent>
          </a:graphicData>
        </a:graphic>
      </p:graphicFrame>
    </p:spTree>
    <p:extLst>
      <p:ext uri="{BB962C8B-B14F-4D97-AF65-F5344CB8AC3E}">
        <p14:creationId xmlns:p14="http://schemas.microsoft.com/office/powerpoint/2010/main" val="3000836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JOE DALE SPARKS?</a:t>
            </a:r>
            <a:endParaRPr lang="en-US" dirty="0"/>
          </a:p>
        </p:txBody>
      </p:sp>
      <p:sp>
        <p:nvSpPr>
          <p:cNvPr id="3" name="Content Placeholder 2"/>
          <p:cNvSpPr>
            <a:spLocks noGrp="1"/>
          </p:cNvSpPr>
          <p:nvPr>
            <p:ph idx="1"/>
          </p:nvPr>
        </p:nvSpPr>
        <p:spPr/>
        <p:txBody>
          <a:bodyPr>
            <a:noAutofit/>
          </a:bodyPr>
          <a:lstStyle/>
          <a:p>
            <a:endParaRPr lang="en-US" sz="1200" dirty="0"/>
          </a:p>
          <a:p>
            <a:r>
              <a:rPr lang="en-US" sz="1200" b="1" dirty="0"/>
              <a:t>The Joe Dale Sparks Campus is for students - who have encountered legal and/or disciplinary issues - to continue their education. The school operates as part of the Denton County Juvenile Detention System and serves all students in Denton County.  The school is named after Joe Dale Sparks, a former Denton ISD teacher. </a:t>
            </a:r>
          </a:p>
          <a:p>
            <a:r>
              <a:rPr lang="en-US" sz="1200" b="1" dirty="0"/>
              <a:t>Sparks prides itself on its ability to reach these students at their most vulnerable state and work with them to receive the highest education possible while they are away from the natural class setting.  </a:t>
            </a:r>
          </a:p>
          <a:p>
            <a:r>
              <a:rPr lang="en-US" sz="1200" b="1" dirty="0"/>
              <a:t>Students at Sparks are taught by certified teachers employed by Denton ISD, but eventually return to their home campuses throughout Denton County - once their legal and/or disciplinary issues are resolved. During their time at the school, these students are able to participate in coursework assigned from their respective schools.</a:t>
            </a:r>
          </a:p>
          <a:p>
            <a:r>
              <a:rPr lang="en-US" sz="1200" b="1" dirty="0" smtClean="0"/>
              <a:t>The </a:t>
            </a:r>
            <a:r>
              <a:rPr lang="en-US" sz="1200" b="1" dirty="0"/>
              <a:t>goal of the teachers and administrators at Sparks is to create a positive and nurturing environment for its students while making sure they follow the necessary guidelines and procedures of the county detention center. Sparks staff will work to ensure these students have the opportunity to earn school credit and maintain a pace toward their high school graduation. </a:t>
            </a:r>
          </a:p>
          <a:p>
            <a:r>
              <a:rPr lang="en-US" sz="1200" b="1" dirty="0" smtClean="0"/>
              <a:t>Established</a:t>
            </a:r>
            <a:r>
              <a:rPr lang="en-US" sz="1200" b="1" dirty="0"/>
              <a:t>: Named Joe Dale Sparks </a:t>
            </a:r>
            <a:r>
              <a:rPr lang="en-US" sz="1200" b="1"/>
              <a:t>Campus </a:t>
            </a:r>
            <a:r>
              <a:rPr lang="en-US" sz="1200" b="1" smtClean="0"/>
              <a:t>14 </a:t>
            </a:r>
            <a:r>
              <a:rPr lang="en-US" sz="1200" b="1" dirty="0"/>
              <a:t>years ago </a:t>
            </a:r>
          </a:p>
          <a:p>
            <a:r>
              <a:rPr lang="en-US" sz="1200" b="1" dirty="0" smtClean="0"/>
              <a:t>Mascot</a:t>
            </a:r>
            <a:r>
              <a:rPr lang="en-US" sz="1200" b="1" dirty="0"/>
              <a:t>: Spartans</a:t>
            </a:r>
          </a:p>
          <a:p>
            <a:pPr marL="0" indent="0">
              <a:buNone/>
            </a:pPr>
            <a:r>
              <a:rPr lang="en-US" sz="1200" b="1" dirty="0" smtClean="0"/>
              <a:t>	Colors</a:t>
            </a:r>
            <a:r>
              <a:rPr lang="en-US" sz="1200" b="1" dirty="0"/>
              <a:t>: Navy Blue and Gold</a:t>
            </a:r>
          </a:p>
          <a:p>
            <a:r>
              <a:rPr lang="en-US" sz="1200" b="1" dirty="0" smtClean="0"/>
              <a:t>Our </a:t>
            </a:r>
            <a:r>
              <a:rPr lang="en-US" sz="1200" b="1" dirty="0"/>
              <a:t>Mission: The Faculty and staff of the Joe Dale Sparks Campus will strive to create a safe, positive, and nurturing learning environment where all students can succeed.</a:t>
            </a:r>
          </a:p>
        </p:txBody>
      </p:sp>
    </p:spTree>
    <p:extLst>
      <p:ext uri="{BB962C8B-B14F-4D97-AF65-F5344CB8AC3E}">
        <p14:creationId xmlns:p14="http://schemas.microsoft.com/office/powerpoint/2010/main" val="28487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Denton County Juvenile Detention</a:t>
            </a:r>
            <a:endParaRPr lang="en-US" dirty="0"/>
          </a:p>
        </p:txBody>
      </p:sp>
      <p:pic>
        <p:nvPicPr>
          <p:cNvPr id="4" name="Content Placeholder 3" descr="Sparks Campus.jpg"/>
          <p:cNvPicPr>
            <a:picLocks noGrp="1" noChangeAspect="1"/>
          </p:cNvPicPr>
          <p:nvPr>
            <p:ph idx="1"/>
          </p:nvPr>
        </p:nvPicPr>
        <p:blipFill>
          <a:blip r:embed="rId2"/>
          <a:stretch>
            <a:fillRect/>
          </a:stretch>
        </p:blipFill>
        <p:spPr>
          <a:xfrm>
            <a:off x="503238" y="833983"/>
            <a:ext cx="8183562" cy="358030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Joe Dale Sparks Campus Entrance</a:t>
            </a:r>
            <a:endParaRPr lang="en-US" dirty="0"/>
          </a:p>
        </p:txBody>
      </p:sp>
      <p:pic>
        <p:nvPicPr>
          <p:cNvPr id="4" name="Content Placeholder 3" descr="Entry to Sparks Campus.jpg"/>
          <p:cNvPicPr>
            <a:picLocks noGrp="1" noChangeAspect="1"/>
          </p:cNvPicPr>
          <p:nvPr>
            <p:ph idx="1"/>
          </p:nvPr>
        </p:nvPicPr>
        <p:blipFill>
          <a:blip r:embed="rId2"/>
          <a:stretch>
            <a:fillRect/>
          </a:stretch>
        </p:blipFill>
        <p:spPr>
          <a:xfrm>
            <a:off x="571500" y="533401"/>
            <a:ext cx="7429499" cy="4952999"/>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Construction</a:t>
            </a:r>
            <a:endParaRPr lang="en-US" dirty="0"/>
          </a:p>
        </p:txBody>
      </p:sp>
      <p:pic>
        <p:nvPicPr>
          <p:cNvPr id="4" name="Content Placeholder 3" descr="denton-juve-8-13-13-1.jpg"/>
          <p:cNvPicPr>
            <a:picLocks noGrp="1" noChangeAspect="1"/>
          </p:cNvPicPr>
          <p:nvPr>
            <p:ph idx="1"/>
          </p:nvPr>
        </p:nvPicPr>
        <p:blipFill>
          <a:blip r:embed="rId2"/>
          <a:stretch>
            <a:fillRect/>
          </a:stretch>
        </p:blipFill>
        <p:spPr>
          <a:xfrm>
            <a:off x="1143000" y="465167"/>
            <a:ext cx="6096000" cy="4706470"/>
          </a:xfrm>
        </p:spPr>
      </p:pic>
    </p:spTree>
    <p:extLst>
      <p:ext uri="{BB962C8B-B14F-4D97-AF65-F5344CB8AC3E}">
        <p14:creationId xmlns:p14="http://schemas.microsoft.com/office/powerpoint/2010/main" val="165502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618"/>
            <a:ext cx="9144000" cy="6100763"/>
          </a:xfrm>
          <a:prstGeom prst="rect">
            <a:avLst/>
          </a:prstGeom>
        </p:spPr>
      </p:pic>
    </p:spTree>
    <p:extLst>
      <p:ext uri="{BB962C8B-B14F-4D97-AF65-F5344CB8AC3E}">
        <p14:creationId xmlns:p14="http://schemas.microsoft.com/office/powerpoint/2010/main" val="247491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48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60369"/>
          </a:xfrm>
          <a:prstGeom prst="rect">
            <a:avLst/>
          </a:prstGeom>
        </p:spPr>
      </p:pic>
    </p:spTree>
    <p:extLst>
      <p:ext uri="{BB962C8B-B14F-4D97-AF65-F5344CB8AC3E}">
        <p14:creationId xmlns:p14="http://schemas.microsoft.com/office/powerpoint/2010/main" val="869004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743700"/>
          </a:xfrm>
          <a:prstGeom prst="rect">
            <a:avLst/>
          </a:prstGeom>
        </p:spPr>
      </p:pic>
    </p:spTree>
    <p:extLst>
      <p:ext uri="{BB962C8B-B14F-4D97-AF65-F5344CB8AC3E}">
        <p14:creationId xmlns:p14="http://schemas.microsoft.com/office/powerpoint/2010/main" val="7908158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281</TotalTime>
  <Words>410</Words>
  <Application>Microsoft Office PowerPoint</Application>
  <PresentationFormat>On-screen Show (4:3)</PresentationFormat>
  <Paragraphs>53</Paragraphs>
  <Slides>16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Aspect</vt:lpstr>
      <vt:lpstr>Worksheet</vt:lpstr>
      <vt:lpstr>Denton County Juvenile Detention Center </vt:lpstr>
      <vt:lpstr>WHAT IS JOE DALE SPARKS?</vt:lpstr>
      <vt:lpstr>Denton County Juvenile Detention</vt:lpstr>
      <vt:lpstr>Joe Dale Sparks Campus Entrance</vt:lpstr>
      <vt:lpstr>New 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OLYMPIC HAPPENINGS</vt:lpstr>
      <vt:lpstr>PowerPoint Presentation</vt:lpstr>
      <vt:lpstr>Sparks Art Class Display</vt:lpstr>
      <vt:lpstr>PowerPoint Presentation</vt:lpstr>
    </vt:vector>
  </TitlesOfParts>
  <Company>Denton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Denton County Juvenile Detention Center</dc:title>
  <dc:creator>Denton ISD</dc:creator>
  <cp:lastModifiedBy>Sims, Anthony</cp:lastModifiedBy>
  <cp:revision>45</cp:revision>
  <dcterms:created xsi:type="dcterms:W3CDTF">2013-09-17T19:57:38Z</dcterms:created>
  <dcterms:modified xsi:type="dcterms:W3CDTF">2014-10-31T20:54:51Z</dcterms:modified>
</cp:coreProperties>
</file>